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9" r:id="rId4"/>
  </p:sldMasterIdLst>
  <p:notesMasterIdLst>
    <p:notesMasterId r:id="rId32"/>
  </p:notesMasterIdLst>
  <p:handoutMasterIdLst>
    <p:handoutMasterId r:id="rId33"/>
  </p:handoutMasterIdLst>
  <p:sldIdLst>
    <p:sldId id="3714" r:id="rId5"/>
    <p:sldId id="307" r:id="rId6"/>
    <p:sldId id="3717" r:id="rId7"/>
    <p:sldId id="3720" r:id="rId8"/>
    <p:sldId id="3716" r:id="rId9"/>
    <p:sldId id="3723" r:id="rId10"/>
    <p:sldId id="3722" r:id="rId11"/>
    <p:sldId id="3728" r:id="rId12"/>
    <p:sldId id="549" r:id="rId13"/>
    <p:sldId id="271" r:id="rId14"/>
    <p:sldId id="273" r:id="rId15"/>
    <p:sldId id="274" r:id="rId16"/>
    <p:sldId id="275" r:id="rId17"/>
    <p:sldId id="553" r:id="rId18"/>
    <p:sldId id="278" r:id="rId19"/>
    <p:sldId id="551" r:id="rId20"/>
    <p:sldId id="552" r:id="rId21"/>
    <p:sldId id="3724" r:id="rId22"/>
    <p:sldId id="3725" r:id="rId23"/>
    <p:sldId id="3727" r:id="rId24"/>
    <p:sldId id="554" r:id="rId25"/>
    <p:sldId id="3726" r:id="rId26"/>
    <p:sldId id="3718" r:id="rId27"/>
    <p:sldId id="548" r:id="rId28"/>
    <p:sldId id="555" r:id="rId29"/>
    <p:sldId id="3719" r:id="rId30"/>
    <p:sldId id="3721" r:id="rId31"/>
  </p:sldIdLst>
  <p:sldSz cx="12192000" cy="6858000"/>
  <p:notesSz cx="7315200" cy="96012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Hutchinson" initials="JH" lastIdx="14" clrIdx="0">
    <p:extLst>
      <p:ext uri="{19B8F6BF-5375-455C-9EA6-DF929625EA0E}">
        <p15:presenceInfo xmlns:p15="http://schemas.microsoft.com/office/powerpoint/2012/main" userId="S-1-5-21-567350573-3017954496-1252141646-23939" providerId="AD"/>
      </p:ext>
    </p:extLst>
  </p:cmAuthor>
  <p:cmAuthor id="2" name="Jennifer Hutchinson" initials="JH [2]" lastIdx="1" clrIdx="1">
    <p:extLst>
      <p:ext uri="{19B8F6BF-5375-455C-9EA6-DF929625EA0E}">
        <p15:presenceInfo xmlns:p15="http://schemas.microsoft.com/office/powerpoint/2012/main" userId="S::Jennifer.Hutchinson@proserv.com::d588eeea-f78b-4f06-9c68-7eec2a5698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5B6770"/>
    <a:srgbClr val="F2A900"/>
    <a:srgbClr val="6A73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2ABDD5-30AF-4D48-A72B-318CB0818C9F}" v="1" dt="2025-02-12T17:44:28.999"/>
  </p1510:revLst>
</p1510:revInfo>
</file>

<file path=ppt/tableStyles.xml><?xml version="1.0" encoding="utf-8"?>
<a:tblStyleLst xmlns:a="http://schemas.openxmlformats.org/drawingml/2006/main" def="{85BE263C-DBD7-4A20-BB59-AAB30ACAA65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autoAdjust="0"/>
    <p:restoredTop sz="97094" autoAdjust="0"/>
  </p:normalViewPr>
  <p:slideViewPr>
    <p:cSldViewPr snapToGrid="0" snapToObjects="1">
      <p:cViewPr varScale="1">
        <p:scale>
          <a:sx n="127" d="100"/>
          <a:sy n="127" d="100"/>
        </p:scale>
        <p:origin x="448" y="192"/>
      </p:cViewPr>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7" d="100"/>
          <a:sy n="87" d="100"/>
        </p:scale>
        <p:origin x="3840" y="7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46B71-B328-4653-B1D5-1C3843B57ABC}" type="doc">
      <dgm:prSet loTypeId="urn:microsoft.com/office/officeart/2005/8/layout/cycle4" loCatId="cycle" qsTypeId="urn:microsoft.com/office/officeart/2005/8/quickstyle/simple5" qsCatId="simple" csTypeId="urn:microsoft.com/office/officeart/2005/8/colors/accent2_2" csCatId="accent2" phldr="1"/>
      <dgm:spPr/>
      <dgm:t>
        <a:bodyPr/>
        <a:lstStyle/>
        <a:p>
          <a:endParaRPr lang="en-GB"/>
        </a:p>
      </dgm:t>
    </dgm:pt>
    <dgm:pt modelId="{020E630E-C518-4BE5-A8A5-3D1D315F9ED2}">
      <dgm:prSet phldrT="[Text]"/>
      <dgm:spPr/>
      <dgm:t>
        <a:bodyPr lIns="0"/>
        <a:lstStyle/>
        <a:p>
          <a:r>
            <a:rPr lang="en-GB"/>
            <a:t>Control	</a:t>
          </a:r>
        </a:p>
      </dgm:t>
    </dgm:pt>
    <dgm:pt modelId="{18103EE1-6456-4233-87DD-87B45FEC81CE}" type="parTrans" cxnId="{C055576D-DB02-4BC2-8BE9-F88C79C87101}">
      <dgm:prSet/>
      <dgm:spPr/>
      <dgm:t>
        <a:bodyPr/>
        <a:lstStyle/>
        <a:p>
          <a:endParaRPr lang="en-GB"/>
        </a:p>
      </dgm:t>
    </dgm:pt>
    <dgm:pt modelId="{6D81B0E0-46E1-43C0-ABAB-685A6D19E976}" type="sibTrans" cxnId="{C055576D-DB02-4BC2-8BE9-F88C79C87101}">
      <dgm:prSet/>
      <dgm:spPr/>
      <dgm:t>
        <a:bodyPr/>
        <a:lstStyle/>
        <a:p>
          <a:endParaRPr lang="en-GB"/>
        </a:p>
      </dgm:t>
    </dgm:pt>
    <dgm:pt modelId="{958D7661-D732-41BB-B0B2-689D0180AB89}">
      <dgm:prSet phldrT="[Text]" custT="1"/>
      <dgm:spPr/>
      <dgm:t>
        <a:bodyPr anchor="ctr"/>
        <a:lstStyle/>
        <a:p>
          <a:pPr marL="0" indent="0">
            <a:spcAft>
              <a:spcPts val="0"/>
            </a:spcAft>
            <a:buFont typeface="Arial" panose="020B0604020202020204" pitchFamily="34" charset="0"/>
            <a:buNone/>
          </a:pPr>
          <a:r>
            <a:rPr lang="en-US" sz="1200"/>
            <a:t>Independent and reliable control systems for critical infrastructure.</a:t>
          </a:r>
          <a:endParaRPr lang="en-GB" sz="1200"/>
        </a:p>
      </dgm:t>
    </dgm:pt>
    <dgm:pt modelId="{B5769E30-660B-4076-A948-EBF4A0F4A080}" type="parTrans" cxnId="{86902B35-F718-45C6-9232-151760740D64}">
      <dgm:prSet/>
      <dgm:spPr/>
      <dgm:t>
        <a:bodyPr/>
        <a:lstStyle/>
        <a:p>
          <a:endParaRPr lang="en-GB"/>
        </a:p>
      </dgm:t>
    </dgm:pt>
    <dgm:pt modelId="{F8644DA7-1821-485F-BDB5-C37E6874FF4B}" type="sibTrans" cxnId="{86902B35-F718-45C6-9232-151760740D64}">
      <dgm:prSet/>
      <dgm:spPr/>
      <dgm:t>
        <a:bodyPr/>
        <a:lstStyle/>
        <a:p>
          <a:endParaRPr lang="en-GB"/>
        </a:p>
      </dgm:t>
    </dgm:pt>
    <dgm:pt modelId="{0E653150-8A55-402E-B07D-6FAE44F3B488}">
      <dgm:prSet phldrT="[Text]" custT="1"/>
      <dgm:spPr/>
      <dgm:t>
        <a:bodyPr anchor="ctr"/>
        <a:lstStyle/>
        <a:p>
          <a:pPr marL="0" indent="0" algn="r">
            <a:spcAft>
              <a:spcPts val="0"/>
            </a:spcAft>
            <a:buFont typeface="Arial" panose="020B0604020202020204" pitchFamily="34" charset="0"/>
            <a:buNone/>
          </a:pPr>
          <a:r>
            <a:rPr lang="en-US" sz="1200"/>
            <a:t>Intuitive visualisation of asset integrity and performance.</a:t>
          </a:r>
          <a:endParaRPr lang="en-GB" sz="1200"/>
        </a:p>
      </dgm:t>
    </dgm:pt>
    <dgm:pt modelId="{D939FEF5-0208-4849-899D-82D1859656F8}" type="parTrans" cxnId="{A8899B2A-71B1-41B1-9E77-1CA5B9F61A8C}">
      <dgm:prSet/>
      <dgm:spPr/>
      <dgm:t>
        <a:bodyPr/>
        <a:lstStyle/>
        <a:p>
          <a:endParaRPr lang="en-GB"/>
        </a:p>
      </dgm:t>
    </dgm:pt>
    <dgm:pt modelId="{846D3405-CB57-4AE1-9D8A-939F0C2A1004}" type="sibTrans" cxnId="{A8899B2A-71B1-41B1-9E77-1CA5B9F61A8C}">
      <dgm:prSet/>
      <dgm:spPr/>
      <dgm:t>
        <a:bodyPr/>
        <a:lstStyle/>
        <a:p>
          <a:endParaRPr lang="en-GB"/>
        </a:p>
      </dgm:t>
    </dgm:pt>
    <dgm:pt modelId="{A4604A0D-5637-4E91-9C8F-CA0733220362}">
      <dgm:prSet phldrT="[Text]"/>
      <dgm:spPr/>
      <dgm:t>
        <a:bodyPr lIns="0"/>
        <a:lstStyle/>
        <a:p>
          <a:r>
            <a:rPr lang="en-GB"/>
            <a:t>Intelligence</a:t>
          </a:r>
        </a:p>
      </dgm:t>
    </dgm:pt>
    <dgm:pt modelId="{BCAC2B93-67CA-48A5-90A1-22AA096F79EC}" type="parTrans" cxnId="{46C69FEF-3C59-45DE-AAF0-AF6C801C4C0E}">
      <dgm:prSet/>
      <dgm:spPr/>
      <dgm:t>
        <a:bodyPr/>
        <a:lstStyle/>
        <a:p>
          <a:endParaRPr lang="en-GB"/>
        </a:p>
      </dgm:t>
    </dgm:pt>
    <dgm:pt modelId="{67D7D8F9-F297-4DC8-AD66-5C70D5B682B3}" type="sibTrans" cxnId="{46C69FEF-3C59-45DE-AAF0-AF6C801C4C0E}">
      <dgm:prSet/>
      <dgm:spPr/>
      <dgm:t>
        <a:bodyPr/>
        <a:lstStyle/>
        <a:p>
          <a:endParaRPr lang="en-GB"/>
        </a:p>
      </dgm:t>
    </dgm:pt>
    <dgm:pt modelId="{DFB2CE54-69D9-4837-B3B2-045F834A041A}">
      <dgm:prSet phldrT="[Text]" custT="1"/>
      <dgm:spPr/>
      <dgm:t>
        <a:bodyPr/>
        <a:lstStyle/>
        <a:p>
          <a:pPr marL="0" indent="0" algn="r">
            <a:spcAft>
              <a:spcPts val="0"/>
            </a:spcAft>
            <a:buNone/>
          </a:pPr>
          <a:r>
            <a:rPr lang="en-US" sz="1200"/>
            <a:t>Insights from </a:t>
          </a:r>
          <a:br>
            <a:rPr lang="en-US" sz="1200"/>
          </a:br>
          <a:r>
            <a:rPr lang="en-US" sz="1200"/>
            <a:t>advanced data analytics and machine learning to predict outcomes.</a:t>
          </a:r>
          <a:endParaRPr lang="en-GB" sz="1200"/>
        </a:p>
      </dgm:t>
    </dgm:pt>
    <dgm:pt modelId="{CF80DD00-6647-45CF-902A-BF47B8F158A3}" type="parTrans" cxnId="{7B850D2F-B4BE-4D94-8468-B7C0FA02E813}">
      <dgm:prSet/>
      <dgm:spPr/>
      <dgm:t>
        <a:bodyPr/>
        <a:lstStyle/>
        <a:p>
          <a:endParaRPr lang="en-GB"/>
        </a:p>
      </dgm:t>
    </dgm:pt>
    <dgm:pt modelId="{C3311345-9C31-4232-8A5E-44535613E16B}" type="sibTrans" cxnId="{7B850D2F-B4BE-4D94-8468-B7C0FA02E813}">
      <dgm:prSet/>
      <dgm:spPr/>
      <dgm:t>
        <a:bodyPr/>
        <a:lstStyle/>
        <a:p>
          <a:endParaRPr lang="en-GB"/>
        </a:p>
      </dgm:t>
    </dgm:pt>
    <dgm:pt modelId="{FBDC667D-CBFC-45DA-A39C-260B3BE999B7}">
      <dgm:prSet phldrT="[Text]"/>
      <dgm:spPr/>
      <dgm:t>
        <a:bodyPr lIns="0"/>
        <a:lstStyle/>
        <a:p>
          <a:r>
            <a:rPr lang="en-GB"/>
            <a:t>Optimisation</a:t>
          </a:r>
        </a:p>
      </dgm:t>
    </dgm:pt>
    <dgm:pt modelId="{7B8208F7-69DE-4019-A6F0-45E35D3B1125}" type="parTrans" cxnId="{CBA098F2-A9E9-4EFF-9E77-80FF5EE6C9AA}">
      <dgm:prSet/>
      <dgm:spPr/>
      <dgm:t>
        <a:bodyPr/>
        <a:lstStyle/>
        <a:p>
          <a:endParaRPr lang="en-GB"/>
        </a:p>
      </dgm:t>
    </dgm:pt>
    <dgm:pt modelId="{0685AACB-9188-46CB-975A-4987E69EAF4C}" type="sibTrans" cxnId="{CBA098F2-A9E9-4EFF-9E77-80FF5EE6C9AA}">
      <dgm:prSet/>
      <dgm:spPr/>
      <dgm:t>
        <a:bodyPr/>
        <a:lstStyle/>
        <a:p>
          <a:endParaRPr lang="en-GB"/>
        </a:p>
      </dgm:t>
    </dgm:pt>
    <dgm:pt modelId="{3385D64F-1660-4277-83D5-12CFCD87F4A3}">
      <dgm:prSet phldrT="[Text]" custT="1"/>
      <dgm:spPr/>
      <dgm:t>
        <a:bodyPr/>
        <a:lstStyle/>
        <a:p>
          <a:pPr marL="0" indent="0">
            <a:spcAft>
              <a:spcPts val="0"/>
            </a:spcAft>
            <a:buFont typeface="Arial" panose="020B0604020202020204" pitchFamily="34" charset="0"/>
            <a:buNone/>
          </a:pPr>
          <a:r>
            <a:rPr lang="en-US" sz="1200"/>
            <a:t>Improved </a:t>
          </a:r>
          <a:br>
            <a:rPr lang="en-US" sz="1200"/>
          </a:br>
          <a:r>
            <a:rPr lang="en-US" sz="1200"/>
            <a:t>performance and asset life extension through our expertise and technology.</a:t>
          </a:r>
          <a:endParaRPr lang="en-GB" sz="1200"/>
        </a:p>
      </dgm:t>
    </dgm:pt>
    <dgm:pt modelId="{572A2A7A-04B3-4AFD-9047-C63E951155EC}" type="parTrans" cxnId="{F6C63D5A-2978-409A-B5E9-5A6F0DEF4886}">
      <dgm:prSet/>
      <dgm:spPr/>
      <dgm:t>
        <a:bodyPr/>
        <a:lstStyle/>
        <a:p>
          <a:endParaRPr lang="en-GB"/>
        </a:p>
      </dgm:t>
    </dgm:pt>
    <dgm:pt modelId="{67975DBD-5B6D-4F3D-B03A-CA8A89AA2F89}" type="sibTrans" cxnId="{F6C63D5A-2978-409A-B5E9-5A6F0DEF4886}">
      <dgm:prSet/>
      <dgm:spPr/>
      <dgm:t>
        <a:bodyPr/>
        <a:lstStyle/>
        <a:p>
          <a:endParaRPr lang="en-GB"/>
        </a:p>
      </dgm:t>
    </dgm:pt>
    <dgm:pt modelId="{26286CDD-F277-4765-BD05-53A5601BE2E5}">
      <dgm:prSet phldrT="[Text]"/>
      <dgm:spPr/>
      <dgm:t>
        <a:bodyPr lIns="0"/>
        <a:lstStyle/>
        <a:p>
          <a:r>
            <a:rPr lang="en-GB"/>
            <a:t>Monitoring</a:t>
          </a:r>
        </a:p>
      </dgm:t>
    </dgm:pt>
    <dgm:pt modelId="{183963A1-C13C-4B4B-9360-679874EBDF0C}" type="sibTrans" cxnId="{88905E45-3840-451E-AF08-562DB3B9756C}">
      <dgm:prSet/>
      <dgm:spPr/>
      <dgm:t>
        <a:bodyPr/>
        <a:lstStyle/>
        <a:p>
          <a:endParaRPr lang="en-GB"/>
        </a:p>
      </dgm:t>
    </dgm:pt>
    <dgm:pt modelId="{003B6BF3-D580-4FB1-AFB2-F55708AB1EE1}" type="parTrans" cxnId="{88905E45-3840-451E-AF08-562DB3B9756C}">
      <dgm:prSet/>
      <dgm:spPr/>
      <dgm:t>
        <a:bodyPr/>
        <a:lstStyle/>
        <a:p>
          <a:endParaRPr lang="en-GB"/>
        </a:p>
      </dgm:t>
    </dgm:pt>
    <dgm:pt modelId="{1E8CD0CD-AD51-4EA1-8989-3012D4A5F6F7}" type="pres">
      <dgm:prSet presAssocID="{82146B71-B328-4653-B1D5-1C3843B57ABC}" presName="cycleMatrixDiagram" presStyleCnt="0">
        <dgm:presLayoutVars>
          <dgm:chMax val="1"/>
          <dgm:dir/>
          <dgm:animLvl val="lvl"/>
          <dgm:resizeHandles val="exact"/>
        </dgm:presLayoutVars>
      </dgm:prSet>
      <dgm:spPr/>
    </dgm:pt>
    <dgm:pt modelId="{2D3DA569-D550-455F-976F-F7E8445E2158}" type="pres">
      <dgm:prSet presAssocID="{82146B71-B328-4653-B1D5-1C3843B57ABC}" presName="children" presStyleCnt="0"/>
      <dgm:spPr/>
    </dgm:pt>
    <dgm:pt modelId="{932ECEBC-4D03-4D61-8A96-A46813CF3698}" type="pres">
      <dgm:prSet presAssocID="{82146B71-B328-4653-B1D5-1C3843B57ABC}" presName="child1group" presStyleCnt="0"/>
      <dgm:spPr/>
    </dgm:pt>
    <dgm:pt modelId="{AFC9BA6A-A0B9-4D85-AF48-1DB03784B6A5}" type="pres">
      <dgm:prSet presAssocID="{82146B71-B328-4653-B1D5-1C3843B57ABC}" presName="child1" presStyleLbl="bgAcc1" presStyleIdx="0" presStyleCnt="4"/>
      <dgm:spPr/>
    </dgm:pt>
    <dgm:pt modelId="{BE88FC16-352E-4D4B-B55B-747DCDA8E4F2}" type="pres">
      <dgm:prSet presAssocID="{82146B71-B328-4653-B1D5-1C3843B57ABC}" presName="child1Text" presStyleLbl="bgAcc1" presStyleIdx="0" presStyleCnt="4">
        <dgm:presLayoutVars>
          <dgm:bulletEnabled val="1"/>
        </dgm:presLayoutVars>
      </dgm:prSet>
      <dgm:spPr/>
    </dgm:pt>
    <dgm:pt modelId="{8B1A2F11-B87B-4159-95BF-BC0EF3CDBA7B}" type="pres">
      <dgm:prSet presAssocID="{82146B71-B328-4653-B1D5-1C3843B57ABC}" presName="child2group" presStyleCnt="0"/>
      <dgm:spPr/>
    </dgm:pt>
    <dgm:pt modelId="{CEAAC9E7-6456-4710-9A04-A830833B8C4A}" type="pres">
      <dgm:prSet presAssocID="{82146B71-B328-4653-B1D5-1C3843B57ABC}" presName="child2" presStyleLbl="bgAcc1" presStyleIdx="1" presStyleCnt="4"/>
      <dgm:spPr/>
    </dgm:pt>
    <dgm:pt modelId="{15325B35-10DD-4668-B926-604CB1AAE3A1}" type="pres">
      <dgm:prSet presAssocID="{82146B71-B328-4653-B1D5-1C3843B57ABC}" presName="child2Text" presStyleLbl="bgAcc1" presStyleIdx="1" presStyleCnt="4">
        <dgm:presLayoutVars>
          <dgm:bulletEnabled val="1"/>
        </dgm:presLayoutVars>
      </dgm:prSet>
      <dgm:spPr/>
    </dgm:pt>
    <dgm:pt modelId="{6DDF338E-44F4-4498-AE1F-7560129D5297}" type="pres">
      <dgm:prSet presAssocID="{82146B71-B328-4653-B1D5-1C3843B57ABC}" presName="child3group" presStyleCnt="0"/>
      <dgm:spPr/>
    </dgm:pt>
    <dgm:pt modelId="{5E48B87A-3466-4718-BBA0-D1CC50C405E0}" type="pres">
      <dgm:prSet presAssocID="{82146B71-B328-4653-B1D5-1C3843B57ABC}" presName="child3" presStyleLbl="bgAcc1" presStyleIdx="2" presStyleCnt="4"/>
      <dgm:spPr/>
    </dgm:pt>
    <dgm:pt modelId="{CB1F98B7-95A0-46B3-993A-49E87474D255}" type="pres">
      <dgm:prSet presAssocID="{82146B71-B328-4653-B1D5-1C3843B57ABC}" presName="child3Text" presStyleLbl="bgAcc1" presStyleIdx="2" presStyleCnt="4">
        <dgm:presLayoutVars>
          <dgm:bulletEnabled val="1"/>
        </dgm:presLayoutVars>
      </dgm:prSet>
      <dgm:spPr/>
    </dgm:pt>
    <dgm:pt modelId="{630BC238-10F8-45F4-A8CC-CE97C9D00224}" type="pres">
      <dgm:prSet presAssocID="{82146B71-B328-4653-B1D5-1C3843B57ABC}" presName="child4group" presStyleCnt="0"/>
      <dgm:spPr/>
    </dgm:pt>
    <dgm:pt modelId="{FDA991CB-9321-4F1F-9C9F-62D05FAB118F}" type="pres">
      <dgm:prSet presAssocID="{82146B71-B328-4653-B1D5-1C3843B57ABC}" presName="child4" presStyleLbl="bgAcc1" presStyleIdx="3" presStyleCnt="4"/>
      <dgm:spPr/>
    </dgm:pt>
    <dgm:pt modelId="{2A0B95A3-C784-4AC8-AFF7-7F85048C5221}" type="pres">
      <dgm:prSet presAssocID="{82146B71-B328-4653-B1D5-1C3843B57ABC}" presName="child4Text" presStyleLbl="bgAcc1" presStyleIdx="3" presStyleCnt="4">
        <dgm:presLayoutVars>
          <dgm:bulletEnabled val="1"/>
        </dgm:presLayoutVars>
      </dgm:prSet>
      <dgm:spPr/>
    </dgm:pt>
    <dgm:pt modelId="{7D7646B8-74FF-4D65-A1AD-DFD65AF83CD4}" type="pres">
      <dgm:prSet presAssocID="{82146B71-B328-4653-B1D5-1C3843B57ABC}" presName="childPlaceholder" presStyleCnt="0"/>
      <dgm:spPr/>
    </dgm:pt>
    <dgm:pt modelId="{CACD8BA6-C5A0-49B7-B546-648C7DFF92BB}" type="pres">
      <dgm:prSet presAssocID="{82146B71-B328-4653-B1D5-1C3843B57ABC}" presName="circle" presStyleCnt="0"/>
      <dgm:spPr/>
    </dgm:pt>
    <dgm:pt modelId="{41B55C67-8BED-4E78-8D0A-292E3D85CD3D}" type="pres">
      <dgm:prSet presAssocID="{82146B71-B328-4653-B1D5-1C3843B57ABC}" presName="quadrant1" presStyleLbl="node1" presStyleIdx="0" presStyleCnt="4">
        <dgm:presLayoutVars>
          <dgm:chMax val="1"/>
          <dgm:bulletEnabled val="1"/>
        </dgm:presLayoutVars>
      </dgm:prSet>
      <dgm:spPr/>
    </dgm:pt>
    <dgm:pt modelId="{A6C8BB5A-420B-460B-ADF2-528003A3FC62}" type="pres">
      <dgm:prSet presAssocID="{82146B71-B328-4653-B1D5-1C3843B57ABC}" presName="quadrant2" presStyleLbl="node1" presStyleIdx="1" presStyleCnt="4">
        <dgm:presLayoutVars>
          <dgm:chMax val="1"/>
          <dgm:bulletEnabled val="1"/>
        </dgm:presLayoutVars>
      </dgm:prSet>
      <dgm:spPr/>
    </dgm:pt>
    <dgm:pt modelId="{E7A0CB75-E242-44BD-B87F-CAA6AB8B0378}" type="pres">
      <dgm:prSet presAssocID="{82146B71-B328-4653-B1D5-1C3843B57ABC}" presName="quadrant3" presStyleLbl="node1" presStyleIdx="2" presStyleCnt="4">
        <dgm:presLayoutVars>
          <dgm:chMax val="1"/>
          <dgm:bulletEnabled val="1"/>
        </dgm:presLayoutVars>
      </dgm:prSet>
      <dgm:spPr/>
    </dgm:pt>
    <dgm:pt modelId="{6CD74F0E-1E20-4A58-B4A2-A95FB15BA09C}" type="pres">
      <dgm:prSet presAssocID="{82146B71-B328-4653-B1D5-1C3843B57ABC}" presName="quadrant4" presStyleLbl="node1" presStyleIdx="3" presStyleCnt="4">
        <dgm:presLayoutVars>
          <dgm:chMax val="1"/>
          <dgm:bulletEnabled val="1"/>
        </dgm:presLayoutVars>
      </dgm:prSet>
      <dgm:spPr/>
    </dgm:pt>
    <dgm:pt modelId="{EF99E8EB-4398-4FF2-9E52-4C63C94CD20F}" type="pres">
      <dgm:prSet presAssocID="{82146B71-B328-4653-B1D5-1C3843B57ABC}" presName="quadrantPlaceholder" presStyleCnt="0"/>
      <dgm:spPr/>
    </dgm:pt>
    <dgm:pt modelId="{C464ACF6-BA48-47BD-9E9C-5854D8936FCA}" type="pres">
      <dgm:prSet presAssocID="{82146B71-B328-4653-B1D5-1C3843B57ABC}" presName="center1" presStyleLbl="fgShp" presStyleIdx="0" presStyleCnt="2" custScaleX="191821" custScaleY="191821" custLinFactNeighborX="-1895" custLinFactNeighborY="8929"/>
      <dgm:spPr/>
    </dgm:pt>
    <dgm:pt modelId="{1C28B5C0-46E5-4AF0-82BB-B4095C580EF5}" type="pres">
      <dgm:prSet presAssocID="{82146B71-B328-4653-B1D5-1C3843B57ABC}" presName="center2" presStyleLbl="fgShp" presStyleIdx="1" presStyleCnt="2" custScaleX="191821" custScaleY="191821" custLinFactNeighborY="-19231"/>
      <dgm:spPr/>
    </dgm:pt>
  </dgm:ptLst>
  <dgm:cxnLst>
    <dgm:cxn modelId="{1A1DFE06-6D48-49C7-BC4F-616FC0BBDB04}" type="presOf" srcId="{82146B71-B328-4653-B1D5-1C3843B57ABC}" destId="{1E8CD0CD-AD51-4EA1-8989-3012D4A5F6F7}" srcOrd="0" destOrd="0" presId="urn:microsoft.com/office/officeart/2005/8/layout/cycle4"/>
    <dgm:cxn modelId="{66389709-6993-4698-85E5-E884504E53D2}" type="presOf" srcId="{3385D64F-1660-4277-83D5-12CFCD87F4A3}" destId="{FDA991CB-9321-4F1F-9C9F-62D05FAB118F}" srcOrd="0" destOrd="0" presId="urn:microsoft.com/office/officeart/2005/8/layout/cycle4"/>
    <dgm:cxn modelId="{73ABB71D-1E5B-4AE2-91E7-AE120BE24446}" type="presOf" srcId="{958D7661-D732-41BB-B0B2-689D0180AB89}" destId="{BE88FC16-352E-4D4B-B55B-747DCDA8E4F2}" srcOrd="1" destOrd="0" presId="urn:microsoft.com/office/officeart/2005/8/layout/cycle4"/>
    <dgm:cxn modelId="{A8899B2A-71B1-41B1-9E77-1CA5B9F61A8C}" srcId="{26286CDD-F277-4765-BD05-53A5601BE2E5}" destId="{0E653150-8A55-402E-B07D-6FAE44F3B488}" srcOrd="0" destOrd="0" parTransId="{D939FEF5-0208-4849-899D-82D1859656F8}" sibTransId="{846D3405-CB57-4AE1-9D8A-939F0C2A1004}"/>
    <dgm:cxn modelId="{7B850D2F-B4BE-4D94-8468-B7C0FA02E813}" srcId="{A4604A0D-5637-4E91-9C8F-CA0733220362}" destId="{DFB2CE54-69D9-4837-B3B2-045F834A041A}" srcOrd="0" destOrd="0" parTransId="{CF80DD00-6647-45CF-902A-BF47B8F158A3}" sibTransId="{C3311345-9C31-4232-8A5E-44535613E16B}"/>
    <dgm:cxn modelId="{86902B35-F718-45C6-9232-151760740D64}" srcId="{020E630E-C518-4BE5-A8A5-3D1D315F9ED2}" destId="{958D7661-D732-41BB-B0B2-689D0180AB89}" srcOrd="0" destOrd="0" parTransId="{B5769E30-660B-4076-A948-EBF4A0F4A080}" sibTransId="{F8644DA7-1821-485F-BDB5-C37E6874FF4B}"/>
    <dgm:cxn modelId="{ADBA2142-1B2E-4682-9B86-67E3BC50E601}" type="presOf" srcId="{3385D64F-1660-4277-83D5-12CFCD87F4A3}" destId="{2A0B95A3-C784-4AC8-AFF7-7F85048C5221}" srcOrd="1" destOrd="0" presId="urn:microsoft.com/office/officeart/2005/8/layout/cycle4"/>
    <dgm:cxn modelId="{88905E45-3840-451E-AF08-562DB3B9756C}" srcId="{82146B71-B328-4653-B1D5-1C3843B57ABC}" destId="{26286CDD-F277-4765-BD05-53A5601BE2E5}" srcOrd="1" destOrd="0" parTransId="{003B6BF3-D580-4FB1-AFB2-F55708AB1EE1}" sibTransId="{183963A1-C13C-4B4B-9360-679874EBDF0C}"/>
    <dgm:cxn modelId="{F6C63D5A-2978-409A-B5E9-5A6F0DEF4886}" srcId="{FBDC667D-CBFC-45DA-A39C-260B3BE999B7}" destId="{3385D64F-1660-4277-83D5-12CFCD87F4A3}" srcOrd="0" destOrd="0" parTransId="{572A2A7A-04B3-4AFD-9047-C63E951155EC}" sibTransId="{67975DBD-5B6D-4F3D-B03A-CA8A89AA2F89}"/>
    <dgm:cxn modelId="{0DAE5762-D90C-4EAE-A24D-BD181574AD30}" type="presOf" srcId="{958D7661-D732-41BB-B0B2-689D0180AB89}" destId="{AFC9BA6A-A0B9-4D85-AF48-1DB03784B6A5}" srcOrd="0" destOrd="0" presId="urn:microsoft.com/office/officeart/2005/8/layout/cycle4"/>
    <dgm:cxn modelId="{3E860B69-3FDB-4403-BBA5-A9DFF57FB508}" type="presOf" srcId="{26286CDD-F277-4765-BD05-53A5601BE2E5}" destId="{A6C8BB5A-420B-460B-ADF2-528003A3FC62}" srcOrd="0" destOrd="0" presId="urn:microsoft.com/office/officeart/2005/8/layout/cycle4"/>
    <dgm:cxn modelId="{C055576D-DB02-4BC2-8BE9-F88C79C87101}" srcId="{82146B71-B328-4653-B1D5-1C3843B57ABC}" destId="{020E630E-C518-4BE5-A8A5-3D1D315F9ED2}" srcOrd="0" destOrd="0" parTransId="{18103EE1-6456-4233-87DD-87B45FEC81CE}" sibTransId="{6D81B0E0-46E1-43C0-ABAB-685A6D19E976}"/>
    <dgm:cxn modelId="{B8325E8A-1D49-4956-804B-75FDA81A2C78}" type="presOf" srcId="{A4604A0D-5637-4E91-9C8F-CA0733220362}" destId="{E7A0CB75-E242-44BD-B87F-CAA6AB8B0378}" srcOrd="0" destOrd="0" presId="urn:microsoft.com/office/officeart/2005/8/layout/cycle4"/>
    <dgm:cxn modelId="{EFEBAF9B-904B-4FF0-AD26-9E2F6661077A}" type="presOf" srcId="{FBDC667D-CBFC-45DA-A39C-260B3BE999B7}" destId="{6CD74F0E-1E20-4A58-B4A2-A95FB15BA09C}" srcOrd="0" destOrd="0" presId="urn:microsoft.com/office/officeart/2005/8/layout/cycle4"/>
    <dgm:cxn modelId="{A8D73DBF-469E-4CE0-BAEF-6173839DB86A}" type="presOf" srcId="{020E630E-C518-4BE5-A8A5-3D1D315F9ED2}" destId="{41B55C67-8BED-4E78-8D0A-292E3D85CD3D}" srcOrd="0" destOrd="0" presId="urn:microsoft.com/office/officeart/2005/8/layout/cycle4"/>
    <dgm:cxn modelId="{5D52E5C4-16B8-46E1-9776-5EFDD2451F0F}" type="presOf" srcId="{DFB2CE54-69D9-4837-B3B2-045F834A041A}" destId="{CB1F98B7-95A0-46B3-993A-49E87474D255}" srcOrd="1" destOrd="0" presId="urn:microsoft.com/office/officeart/2005/8/layout/cycle4"/>
    <dgm:cxn modelId="{526FD7CF-1CF0-418E-A404-263D167D655C}" type="presOf" srcId="{0E653150-8A55-402E-B07D-6FAE44F3B488}" destId="{CEAAC9E7-6456-4710-9A04-A830833B8C4A}" srcOrd="0" destOrd="0" presId="urn:microsoft.com/office/officeart/2005/8/layout/cycle4"/>
    <dgm:cxn modelId="{B05D13E9-72E1-4802-B285-8C845073A5AE}" type="presOf" srcId="{0E653150-8A55-402E-B07D-6FAE44F3B488}" destId="{15325B35-10DD-4668-B926-604CB1AAE3A1}" srcOrd="1" destOrd="0" presId="urn:microsoft.com/office/officeart/2005/8/layout/cycle4"/>
    <dgm:cxn modelId="{46C69FEF-3C59-45DE-AAF0-AF6C801C4C0E}" srcId="{82146B71-B328-4653-B1D5-1C3843B57ABC}" destId="{A4604A0D-5637-4E91-9C8F-CA0733220362}" srcOrd="2" destOrd="0" parTransId="{BCAC2B93-67CA-48A5-90A1-22AA096F79EC}" sibTransId="{67D7D8F9-F297-4DC8-AD66-5C70D5B682B3}"/>
    <dgm:cxn modelId="{CBA098F2-A9E9-4EFF-9E77-80FF5EE6C9AA}" srcId="{82146B71-B328-4653-B1D5-1C3843B57ABC}" destId="{FBDC667D-CBFC-45DA-A39C-260B3BE999B7}" srcOrd="3" destOrd="0" parTransId="{7B8208F7-69DE-4019-A6F0-45E35D3B1125}" sibTransId="{0685AACB-9188-46CB-975A-4987E69EAF4C}"/>
    <dgm:cxn modelId="{413D0AF3-8E24-409C-8808-C0C29EC32C6F}" type="presOf" srcId="{DFB2CE54-69D9-4837-B3B2-045F834A041A}" destId="{5E48B87A-3466-4718-BBA0-D1CC50C405E0}" srcOrd="0" destOrd="0" presId="urn:microsoft.com/office/officeart/2005/8/layout/cycle4"/>
    <dgm:cxn modelId="{6FD86191-1115-417D-A2A6-080B2BD7B790}" type="presParOf" srcId="{1E8CD0CD-AD51-4EA1-8989-3012D4A5F6F7}" destId="{2D3DA569-D550-455F-976F-F7E8445E2158}" srcOrd="0" destOrd="0" presId="urn:microsoft.com/office/officeart/2005/8/layout/cycle4"/>
    <dgm:cxn modelId="{60D7C871-09C5-4991-AAB7-1E28ED0E0AC0}" type="presParOf" srcId="{2D3DA569-D550-455F-976F-F7E8445E2158}" destId="{932ECEBC-4D03-4D61-8A96-A46813CF3698}" srcOrd="0" destOrd="0" presId="urn:microsoft.com/office/officeart/2005/8/layout/cycle4"/>
    <dgm:cxn modelId="{BD9AD58F-750D-4818-AD98-9289F3AEF5F0}" type="presParOf" srcId="{932ECEBC-4D03-4D61-8A96-A46813CF3698}" destId="{AFC9BA6A-A0B9-4D85-AF48-1DB03784B6A5}" srcOrd="0" destOrd="0" presId="urn:microsoft.com/office/officeart/2005/8/layout/cycle4"/>
    <dgm:cxn modelId="{F3A2D721-4BF6-40BA-9C2F-D554EBD818D2}" type="presParOf" srcId="{932ECEBC-4D03-4D61-8A96-A46813CF3698}" destId="{BE88FC16-352E-4D4B-B55B-747DCDA8E4F2}" srcOrd="1" destOrd="0" presId="urn:microsoft.com/office/officeart/2005/8/layout/cycle4"/>
    <dgm:cxn modelId="{3B4DA23D-7D34-4BD8-A6C6-302B5B0EE1C5}" type="presParOf" srcId="{2D3DA569-D550-455F-976F-F7E8445E2158}" destId="{8B1A2F11-B87B-4159-95BF-BC0EF3CDBA7B}" srcOrd="1" destOrd="0" presId="urn:microsoft.com/office/officeart/2005/8/layout/cycle4"/>
    <dgm:cxn modelId="{0DAC07AF-3CBD-4BF3-A2DF-E67936896716}" type="presParOf" srcId="{8B1A2F11-B87B-4159-95BF-BC0EF3CDBA7B}" destId="{CEAAC9E7-6456-4710-9A04-A830833B8C4A}" srcOrd="0" destOrd="0" presId="urn:microsoft.com/office/officeart/2005/8/layout/cycle4"/>
    <dgm:cxn modelId="{8CCEA266-E8EC-4794-A4FF-1A1874B9A56E}" type="presParOf" srcId="{8B1A2F11-B87B-4159-95BF-BC0EF3CDBA7B}" destId="{15325B35-10DD-4668-B926-604CB1AAE3A1}" srcOrd="1" destOrd="0" presId="urn:microsoft.com/office/officeart/2005/8/layout/cycle4"/>
    <dgm:cxn modelId="{F663781A-171B-4210-B462-1CCB08943796}" type="presParOf" srcId="{2D3DA569-D550-455F-976F-F7E8445E2158}" destId="{6DDF338E-44F4-4498-AE1F-7560129D5297}" srcOrd="2" destOrd="0" presId="urn:microsoft.com/office/officeart/2005/8/layout/cycle4"/>
    <dgm:cxn modelId="{AE102E7C-77FA-4A66-B2F8-72A493BBF9C1}" type="presParOf" srcId="{6DDF338E-44F4-4498-AE1F-7560129D5297}" destId="{5E48B87A-3466-4718-BBA0-D1CC50C405E0}" srcOrd="0" destOrd="0" presId="urn:microsoft.com/office/officeart/2005/8/layout/cycle4"/>
    <dgm:cxn modelId="{717B4C2C-7587-4EF1-8219-B2EC50B42DD0}" type="presParOf" srcId="{6DDF338E-44F4-4498-AE1F-7560129D5297}" destId="{CB1F98B7-95A0-46B3-993A-49E87474D255}" srcOrd="1" destOrd="0" presId="urn:microsoft.com/office/officeart/2005/8/layout/cycle4"/>
    <dgm:cxn modelId="{46F9A5A0-040F-4C25-816D-E0091404E5BC}" type="presParOf" srcId="{2D3DA569-D550-455F-976F-F7E8445E2158}" destId="{630BC238-10F8-45F4-A8CC-CE97C9D00224}" srcOrd="3" destOrd="0" presId="urn:microsoft.com/office/officeart/2005/8/layout/cycle4"/>
    <dgm:cxn modelId="{ACE06586-A445-4AC4-B66E-0E10D8867136}" type="presParOf" srcId="{630BC238-10F8-45F4-A8CC-CE97C9D00224}" destId="{FDA991CB-9321-4F1F-9C9F-62D05FAB118F}" srcOrd="0" destOrd="0" presId="urn:microsoft.com/office/officeart/2005/8/layout/cycle4"/>
    <dgm:cxn modelId="{E456AE73-A090-4FA2-9377-09734238D2D9}" type="presParOf" srcId="{630BC238-10F8-45F4-A8CC-CE97C9D00224}" destId="{2A0B95A3-C784-4AC8-AFF7-7F85048C5221}" srcOrd="1" destOrd="0" presId="urn:microsoft.com/office/officeart/2005/8/layout/cycle4"/>
    <dgm:cxn modelId="{D6AD15C6-E422-43F6-9635-BC2DD7A05D0B}" type="presParOf" srcId="{2D3DA569-D550-455F-976F-F7E8445E2158}" destId="{7D7646B8-74FF-4D65-A1AD-DFD65AF83CD4}" srcOrd="4" destOrd="0" presId="urn:microsoft.com/office/officeart/2005/8/layout/cycle4"/>
    <dgm:cxn modelId="{900904D7-2A06-4B8F-B3D8-B6DF808D0BEC}" type="presParOf" srcId="{1E8CD0CD-AD51-4EA1-8989-3012D4A5F6F7}" destId="{CACD8BA6-C5A0-49B7-B546-648C7DFF92BB}" srcOrd="1" destOrd="0" presId="urn:microsoft.com/office/officeart/2005/8/layout/cycle4"/>
    <dgm:cxn modelId="{1732B021-9E74-4306-A950-E0E43A8EBB68}" type="presParOf" srcId="{CACD8BA6-C5A0-49B7-B546-648C7DFF92BB}" destId="{41B55C67-8BED-4E78-8D0A-292E3D85CD3D}" srcOrd="0" destOrd="0" presId="urn:microsoft.com/office/officeart/2005/8/layout/cycle4"/>
    <dgm:cxn modelId="{80163100-F4A4-4333-A6CE-42CC3CA1AB55}" type="presParOf" srcId="{CACD8BA6-C5A0-49B7-B546-648C7DFF92BB}" destId="{A6C8BB5A-420B-460B-ADF2-528003A3FC62}" srcOrd="1" destOrd="0" presId="urn:microsoft.com/office/officeart/2005/8/layout/cycle4"/>
    <dgm:cxn modelId="{31E71938-9D43-4D6A-9D7D-D0434140CA57}" type="presParOf" srcId="{CACD8BA6-C5A0-49B7-B546-648C7DFF92BB}" destId="{E7A0CB75-E242-44BD-B87F-CAA6AB8B0378}" srcOrd="2" destOrd="0" presId="urn:microsoft.com/office/officeart/2005/8/layout/cycle4"/>
    <dgm:cxn modelId="{13292DDD-8D93-4ACC-93E3-39D613996DD3}" type="presParOf" srcId="{CACD8BA6-C5A0-49B7-B546-648C7DFF92BB}" destId="{6CD74F0E-1E20-4A58-B4A2-A95FB15BA09C}" srcOrd="3" destOrd="0" presId="urn:microsoft.com/office/officeart/2005/8/layout/cycle4"/>
    <dgm:cxn modelId="{F46CA21C-552B-4CA1-B6E8-AA365CB33BFC}" type="presParOf" srcId="{CACD8BA6-C5A0-49B7-B546-648C7DFF92BB}" destId="{EF99E8EB-4398-4FF2-9E52-4C63C94CD20F}" srcOrd="4" destOrd="0" presId="urn:microsoft.com/office/officeart/2005/8/layout/cycle4"/>
    <dgm:cxn modelId="{424DAECE-C3E4-40D1-90D4-7FA7188FC81B}" type="presParOf" srcId="{1E8CD0CD-AD51-4EA1-8989-3012D4A5F6F7}" destId="{C464ACF6-BA48-47BD-9E9C-5854D8936FCA}" srcOrd="2" destOrd="0" presId="urn:microsoft.com/office/officeart/2005/8/layout/cycle4"/>
    <dgm:cxn modelId="{4E866100-4AA3-4AD0-9DD1-8301531A5638}" type="presParOf" srcId="{1E8CD0CD-AD51-4EA1-8989-3012D4A5F6F7}" destId="{1C28B5C0-46E5-4AF0-82BB-B4095C580EF5}" srcOrd="3" destOrd="0" presId="urn:microsoft.com/office/officeart/2005/8/layout/cycle4"/>
  </dgm:cxnLst>
  <dgm:bg>
    <a:effectLst>
      <a:outerShdw blurRad="50800" dist="50800" dir="5400000" algn="ctr" rotWithShape="0">
        <a:schemeClr val="accent3">
          <a:alpha val="0"/>
        </a:schemeClr>
      </a:outerShd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6A15A0-1F61-4F29-AC8B-E8E0E2E9897B}"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21AE3983-F9EE-4B76-9F7C-9B3B1E8352C6}">
      <dgm:prSet phldrT="[Text]"/>
      <dgm:spPr/>
      <dgm:t>
        <a:bodyPr/>
        <a:lstStyle/>
        <a:p>
          <a:r>
            <a:rPr lang="en-US" b="1" i="0" u="none" strike="noStrike" baseline="0">
              <a:latin typeface="Apex Sans Medium" panose="020B0604020202020204" pitchFamily="50" charset="0"/>
            </a:rPr>
            <a:t>We reduce our customers’ carbon footprints</a:t>
          </a:r>
          <a:endParaRPr lang="en-GB"/>
        </a:p>
      </dgm:t>
    </dgm:pt>
    <dgm:pt modelId="{A3AAE698-ECEB-4C0C-A8E4-7C735EB37F4B}" type="parTrans" cxnId="{8DD12012-1565-4C72-9260-6AC03EEECD92}">
      <dgm:prSet/>
      <dgm:spPr/>
      <dgm:t>
        <a:bodyPr/>
        <a:lstStyle/>
        <a:p>
          <a:endParaRPr lang="en-GB"/>
        </a:p>
      </dgm:t>
    </dgm:pt>
    <dgm:pt modelId="{494EB349-BCB0-410E-AB7B-11439E5CF87F}" type="sibTrans" cxnId="{8DD12012-1565-4C72-9260-6AC03EEECD92}">
      <dgm:prSet/>
      <dgm:spPr/>
      <dgm:t>
        <a:bodyPr/>
        <a:lstStyle/>
        <a:p>
          <a:endParaRPr lang="en-GB"/>
        </a:p>
      </dgm:t>
    </dgm:pt>
    <dgm:pt modelId="{CEC4D28C-A47A-4126-BF45-0963B3484608}">
      <dgm:prSet/>
      <dgm:spPr/>
      <dgm:t>
        <a:bodyPr/>
        <a:lstStyle/>
        <a:p>
          <a:r>
            <a:rPr lang="en-US" b="1" i="0" u="none" strike="noStrike" baseline="0">
              <a:latin typeface="Apex Sans Medium" panose="020B0604020202020204" pitchFamily="50" charset="0"/>
            </a:rPr>
            <a:t>We extend the life of assets </a:t>
          </a:r>
          <a:endParaRPr lang="en-US" b="0" i="0" u="none" strike="noStrike" baseline="0">
            <a:latin typeface="Apex Sans Medium Italic" panose="020B0604020202020204" pitchFamily="50" charset="0"/>
          </a:endParaRPr>
        </a:p>
      </dgm:t>
    </dgm:pt>
    <dgm:pt modelId="{5E5940A2-6E64-4A63-A557-4AB51CE6CB95}" type="parTrans" cxnId="{AEDDA889-55DD-4399-AF15-374C48F513EF}">
      <dgm:prSet/>
      <dgm:spPr/>
      <dgm:t>
        <a:bodyPr/>
        <a:lstStyle/>
        <a:p>
          <a:endParaRPr lang="en-GB"/>
        </a:p>
      </dgm:t>
    </dgm:pt>
    <dgm:pt modelId="{8C34F483-1B50-4514-A2EC-6C83E94CD2AE}" type="sibTrans" cxnId="{AEDDA889-55DD-4399-AF15-374C48F513EF}">
      <dgm:prSet/>
      <dgm:spPr/>
      <dgm:t>
        <a:bodyPr/>
        <a:lstStyle/>
        <a:p>
          <a:endParaRPr lang="en-GB"/>
        </a:p>
      </dgm:t>
    </dgm:pt>
    <dgm:pt modelId="{F2004EFC-518B-4A51-B674-EDBC8976ACC4}">
      <dgm:prSet/>
      <dgm:spPr/>
      <dgm:t>
        <a:bodyPr/>
        <a:lstStyle/>
        <a:p>
          <a:r>
            <a:rPr lang="en-US" b="0" i="0" u="none" strike="noStrike" baseline="0">
              <a:latin typeface="Apex Sans Book" panose="020B0604020202020204" pitchFamily="50" charset="0"/>
            </a:rPr>
            <a:t>Our solutions optimise the performance of equipment, helping to prevent hydrocarbon leaks and decrease fluid and energy use. </a:t>
          </a:r>
        </a:p>
      </dgm:t>
    </dgm:pt>
    <dgm:pt modelId="{8D4FF2B5-FA53-4A61-A237-B8FF9D5008F5}" type="parTrans" cxnId="{99FFD5B5-D7CD-41DA-BFB5-FA78C8F21DF4}">
      <dgm:prSet/>
      <dgm:spPr/>
      <dgm:t>
        <a:bodyPr/>
        <a:lstStyle/>
        <a:p>
          <a:endParaRPr lang="en-GB"/>
        </a:p>
      </dgm:t>
    </dgm:pt>
    <dgm:pt modelId="{E37CC910-5CCD-4B4F-915D-B7F8505361A3}" type="sibTrans" cxnId="{99FFD5B5-D7CD-41DA-BFB5-FA78C8F21DF4}">
      <dgm:prSet/>
      <dgm:spPr/>
      <dgm:t>
        <a:bodyPr/>
        <a:lstStyle/>
        <a:p>
          <a:endParaRPr lang="en-GB"/>
        </a:p>
      </dgm:t>
    </dgm:pt>
    <dgm:pt modelId="{7818F785-83B5-4C59-BB51-B72AABC38FF2}">
      <dgm:prSet/>
      <dgm:spPr/>
      <dgm:t>
        <a:bodyPr/>
        <a:lstStyle/>
        <a:p>
          <a:r>
            <a:rPr lang="en-GB" b="1" i="0" u="none" strike="noStrike" baseline="0">
              <a:latin typeface="Apex Sans Medium" panose="020B0604020202020204" pitchFamily="50" charset="0"/>
            </a:rPr>
            <a:t>We use intelligent solutions </a:t>
          </a:r>
          <a:endParaRPr lang="en-GB" b="0" i="0" u="none" strike="noStrike" baseline="0">
            <a:latin typeface="Apex Sans Medium Italic" panose="020B0604020202020204" pitchFamily="50" charset="0"/>
          </a:endParaRPr>
        </a:p>
      </dgm:t>
    </dgm:pt>
    <dgm:pt modelId="{ABD89F7A-2693-41A1-AFF0-A4A2F853FBB4}" type="parTrans" cxnId="{5FF9C50A-3720-4591-BD98-3A27FD0FF878}">
      <dgm:prSet/>
      <dgm:spPr/>
      <dgm:t>
        <a:bodyPr/>
        <a:lstStyle/>
        <a:p>
          <a:endParaRPr lang="en-GB"/>
        </a:p>
      </dgm:t>
    </dgm:pt>
    <dgm:pt modelId="{22735043-35C2-4BDA-8851-97C1C4EB4CDD}" type="sibTrans" cxnId="{5FF9C50A-3720-4591-BD98-3A27FD0FF878}">
      <dgm:prSet/>
      <dgm:spPr/>
      <dgm:t>
        <a:bodyPr/>
        <a:lstStyle/>
        <a:p>
          <a:endParaRPr lang="en-GB"/>
        </a:p>
      </dgm:t>
    </dgm:pt>
    <dgm:pt modelId="{C78E3EAD-2010-4663-A75E-CB0353D68395}">
      <dgm:prSet/>
      <dgm:spPr/>
      <dgm:t>
        <a:bodyPr/>
        <a:lstStyle/>
        <a:p>
          <a:r>
            <a:rPr lang="en-US" b="0" i="0" u="none" strike="noStrike" baseline="0">
              <a:latin typeface="Apex Sans Book" panose="020B0604020202020204" pitchFamily="50" charset="0"/>
            </a:rPr>
            <a:t>By using digital technology and real-time monitoring, we can remotely support our clients, alleviating the need for travel. </a:t>
          </a:r>
          <a:endParaRPr lang="en-GB"/>
        </a:p>
      </dgm:t>
    </dgm:pt>
    <dgm:pt modelId="{9D33D3D7-05C7-4D97-9106-AAA99DF0B5CF}" type="parTrans" cxnId="{771C651D-10E5-4EC9-96FE-DE90A453CB1C}">
      <dgm:prSet/>
      <dgm:spPr/>
      <dgm:t>
        <a:bodyPr/>
        <a:lstStyle/>
        <a:p>
          <a:endParaRPr lang="en-GB"/>
        </a:p>
      </dgm:t>
    </dgm:pt>
    <dgm:pt modelId="{FEC85850-88A6-4613-AB10-FDA3B9802C3C}" type="sibTrans" cxnId="{771C651D-10E5-4EC9-96FE-DE90A453CB1C}">
      <dgm:prSet/>
      <dgm:spPr/>
      <dgm:t>
        <a:bodyPr/>
        <a:lstStyle/>
        <a:p>
          <a:endParaRPr lang="en-GB"/>
        </a:p>
      </dgm:t>
    </dgm:pt>
    <dgm:pt modelId="{C293E5C1-CCF2-43D1-B8FE-223095603BC6}">
      <dgm:prSet phldrT="[Text]"/>
      <dgm:spPr/>
      <dgm:t>
        <a:bodyPr/>
        <a:lstStyle/>
        <a:p>
          <a:r>
            <a:rPr lang="en-US" b="0" i="0" u="none" strike="noStrike" baseline="0">
              <a:latin typeface="Apex Sans Book" panose="020B0604020202020204" pitchFamily="50" charset="0"/>
            </a:rPr>
            <a:t>Our technology ethos is to reuse, refurbish and upgrade equipment wherever viable, lessening both equipment disposal and manufacture. </a:t>
          </a:r>
          <a:endParaRPr lang="en-GB"/>
        </a:p>
      </dgm:t>
    </dgm:pt>
    <dgm:pt modelId="{A1C2E2A4-1D82-491F-AE7C-C534BC361FFA}" type="parTrans" cxnId="{DC894606-F303-42B8-A9CB-F90E1B64D77A}">
      <dgm:prSet/>
      <dgm:spPr/>
      <dgm:t>
        <a:bodyPr/>
        <a:lstStyle/>
        <a:p>
          <a:endParaRPr lang="en-GB"/>
        </a:p>
      </dgm:t>
    </dgm:pt>
    <dgm:pt modelId="{BF16E06F-4677-49BD-B1F5-20CFD006F734}" type="sibTrans" cxnId="{DC894606-F303-42B8-A9CB-F90E1B64D77A}">
      <dgm:prSet/>
      <dgm:spPr/>
      <dgm:t>
        <a:bodyPr/>
        <a:lstStyle/>
        <a:p>
          <a:endParaRPr lang="en-GB"/>
        </a:p>
      </dgm:t>
    </dgm:pt>
    <dgm:pt modelId="{90B8D026-9E3B-41C1-9A80-B2A5A401D5FF}" type="pres">
      <dgm:prSet presAssocID="{7A6A15A0-1F61-4F29-AC8B-E8E0E2E9897B}" presName="linear" presStyleCnt="0">
        <dgm:presLayoutVars>
          <dgm:dir/>
          <dgm:animLvl val="lvl"/>
          <dgm:resizeHandles val="exact"/>
        </dgm:presLayoutVars>
      </dgm:prSet>
      <dgm:spPr/>
    </dgm:pt>
    <dgm:pt modelId="{7F49FC70-977F-4E19-8C90-716CCEE86CB4}" type="pres">
      <dgm:prSet presAssocID="{21AE3983-F9EE-4B76-9F7C-9B3B1E8352C6}" presName="parentLin" presStyleCnt="0"/>
      <dgm:spPr/>
    </dgm:pt>
    <dgm:pt modelId="{1EBF0520-3504-4CC6-8F68-269685FE235A}" type="pres">
      <dgm:prSet presAssocID="{21AE3983-F9EE-4B76-9F7C-9B3B1E8352C6}" presName="parentLeftMargin" presStyleLbl="node1" presStyleIdx="0" presStyleCnt="3"/>
      <dgm:spPr/>
    </dgm:pt>
    <dgm:pt modelId="{E0F60A76-FA45-4148-803B-14423B046A1C}" type="pres">
      <dgm:prSet presAssocID="{21AE3983-F9EE-4B76-9F7C-9B3B1E8352C6}" presName="parentText" presStyleLbl="node1" presStyleIdx="0" presStyleCnt="3">
        <dgm:presLayoutVars>
          <dgm:chMax val="0"/>
          <dgm:bulletEnabled val="1"/>
        </dgm:presLayoutVars>
      </dgm:prSet>
      <dgm:spPr/>
    </dgm:pt>
    <dgm:pt modelId="{0590FC77-84F1-44FD-8A99-A31FCB7F192B}" type="pres">
      <dgm:prSet presAssocID="{21AE3983-F9EE-4B76-9F7C-9B3B1E8352C6}" presName="negativeSpace" presStyleCnt="0"/>
      <dgm:spPr/>
    </dgm:pt>
    <dgm:pt modelId="{F4BDDF10-440E-458A-9513-333D15595BFF}" type="pres">
      <dgm:prSet presAssocID="{21AE3983-F9EE-4B76-9F7C-9B3B1E8352C6}" presName="childText" presStyleLbl="conFgAcc1" presStyleIdx="0" presStyleCnt="3">
        <dgm:presLayoutVars>
          <dgm:bulletEnabled val="1"/>
        </dgm:presLayoutVars>
      </dgm:prSet>
      <dgm:spPr/>
    </dgm:pt>
    <dgm:pt modelId="{BCE8DD70-18B3-4F44-A7F7-1CE85624841C}" type="pres">
      <dgm:prSet presAssocID="{494EB349-BCB0-410E-AB7B-11439E5CF87F}" presName="spaceBetweenRectangles" presStyleCnt="0"/>
      <dgm:spPr/>
    </dgm:pt>
    <dgm:pt modelId="{319C77A4-4D72-461C-9292-1569A7DE1019}" type="pres">
      <dgm:prSet presAssocID="{CEC4D28C-A47A-4126-BF45-0963B3484608}" presName="parentLin" presStyleCnt="0"/>
      <dgm:spPr/>
    </dgm:pt>
    <dgm:pt modelId="{4821353D-8570-4B9B-96D0-77E306FAB1E1}" type="pres">
      <dgm:prSet presAssocID="{CEC4D28C-A47A-4126-BF45-0963B3484608}" presName="parentLeftMargin" presStyleLbl="node1" presStyleIdx="0" presStyleCnt="3"/>
      <dgm:spPr/>
    </dgm:pt>
    <dgm:pt modelId="{6DBA6C11-0E02-4C20-A4B9-623FBA1F7E6E}" type="pres">
      <dgm:prSet presAssocID="{CEC4D28C-A47A-4126-BF45-0963B3484608}" presName="parentText" presStyleLbl="node1" presStyleIdx="1" presStyleCnt="3">
        <dgm:presLayoutVars>
          <dgm:chMax val="0"/>
          <dgm:bulletEnabled val="1"/>
        </dgm:presLayoutVars>
      </dgm:prSet>
      <dgm:spPr/>
    </dgm:pt>
    <dgm:pt modelId="{426F053D-4940-41B5-B313-15A4CF9B6846}" type="pres">
      <dgm:prSet presAssocID="{CEC4D28C-A47A-4126-BF45-0963B3484608}" presName="negativeSpace" presStyleCnt="0"/>
      <dgm:spPr/>
    </dgm:pt>
    <dgm:pt modelId="{AE8C74F6-D5B2-489D-9611-DE87B60BF1B8}" type="pres">
      <dgm:prSet presAssocID="{CEC4D28C-A47A-4126-BF45-0963B3484608}" presName="childText" presStyleLbl="conFgAcc1" presStyleIdx="1" presStyleCnt="3">
        <dgm:presLayoutVars>
          <dgm:bulletEnabled val="1"/>
        </dgm:presLayoutVars>
      </dgm:prSet>
      <dgm:spPr/>
    </dgm:pt>
    <dgm:pt modelId="{9C2430B0-C601-465C-8BE0-D28DCFE4E253}" type="pres">
      <dgm:prSet presAssocID="{8C34F483-1B50-4514-A2EC-6C83E94CD2AE}" presName="spaceBetweenRectangles" presStyleCnt="0"/>
      <dgm:spPr/>
    </dgm:pt>
    <dgm:pt modelId="{860B96F0-8400-4727-A366-3618B2CF9293}" type="pres">
      <dgm:prSet presAssocID="{7818F785-83B5-4C59-BB51-B72AABC38FF2}" presName="parentLin" presStyleCnt="0"/>
      <dgm:spPr/>
    </dgm:pt>
    <dgm:pt modelId="{97F8CC0B-8985-4DDF-91F7-B9654621275A}" type="pres">
      <dgm:prSet presAssocID="{7818F785-83B5-4C59-BB51-B72AABC38FF2}" presName="parentLeftMargin" presStyleLbl="node1" presStyleIdx="1" presStyleCnt="3"/>
      <dgm:spPr/>
    </dgm:pt>
    <dgm:pt modelId="{2C105E1A-9ABA-4002-AE8F-2716B6D9338E}" type="pres">
      <dgm:prSet presAssocID="{7818F785-83B5-4C59-BB51-B72AABC38FF2}" presName="parentText" presStyleLbl="node1" presStyleIdx="2" presStyleCnt="3">
        <dgm:presLayoutVars>
          <dgm:chMax val="0"/>
          <dgm:bulletEnabled val="1"/>
        </dgm:presLayoutVars>
      </dgm:prSet>
      <dgm:spPr/>
    </dgm:pt>
    <dgm:pt modelId="{3F2F10F6-3CC2-4939-A5D6-ACBD7FC7AA48}" type="pres">
      <dgm:prSet presAssocID="{7818F785-83B5-4C59-BB51-B72AABC38FF2}" presName="negativeSpace" presStyleCnt="0"/>
      <dgm:spPr/>
    </dgm:pt>
    <dgm:pt modelId="{751F60FA-6B71-4197-9761-B77DA1A71F4F}" type="pres">
      <dgm:prSet presAssocID="{7818F785-83B5-4C59-BB51-B72AABC38FF2}" presName="childText" presStyleLbl="conFgAcc1" presStyleIdx="2" presStyleCnt="3">
        <dgm:presLayoutVars>
          <dgm:bulletEnabled val="1"/>
        </dgm:presLayoutVars>
      </dgm:prSet>
      <dgm:spPr/>
    </dgm:pt>
  </dgm:ptLst>
  <dgm:cxnLst>
    <dgm:cxn modelId="{DC894606-F303-42B8-A9CB-F90E1B64D77A}" srcId="{21AE3983-F9EE-4B76-9F7C-9B3B1E8352C6}" destId="{C293E5C1-CCF2-43D1-B8FE-223095603BC6}" srcOrd="0" destOrd="0" parTransId="{A1C2E2A4-1D82-491F-AE7C-C534BC361FFA}" sibTransId="{BF16E06F-4677-49BD-B1F5-20CFD006F734}"/>
    <dgm:cxn modelId="{4160C008-7B5F-466C-8CFA-81E8A81D1FA3}" type="presOf" srcId="{7A6A15A0-1F61-4F29-AC8B-E8E0E2E9897B}" destId="{90B8D026-9E3B-41C1-9A80-B2A5A401D5FF}" srcOrd="0" destOrd="0" presId="urn:microsoft.com/office/officeart/2005/8/layout/list1"/>
    <dgm:cxn modelId="{2F622D09-73E6-4FF9-AFD1-8CB7EB1E5621}" type="presOf" srcId="{7818F785-83B5-4C59-BB51-B72AABC38FF2}" destId="{2C105E1A-9ABA-4002-AE8F-2716B6D9338E}" srcOrd="1" destOrd="0" presId="urn:microsoft.com/office/officeart/2005/8/layout/list1"/>
    <dgm:cxn modelId="{5FF9C50A-3720-4591-BD98-3A27FD0FF878}" srcId="{7A6A15A0-1F61-4F29-AC8B-E8E0E2E9897B}" destId="{7818F785-83B5-4C59-BB51-B72AABC38FF2}" srcOrd="2" destOrd="0" parTransId="{ABD89F7A-2693-41A1-AFF0-A4A2F853FBB4}" sibTransId="{22735043-35C2-4BDA-8851-97C1C4EB4CDD}"/>
    <dgm:cxn modelId="{8DD12012-1565-4C72-9260-6AC03EEECD92}" srcId="{7A6A15A0-1F61-4F29-AC8B-E8E0E2E9897B}" destId="{21AE3983-F9EE-4B76-9F7C-9B3B1E8352C6}" srcOrd="0" destOrd="0" parTransId="{A3AAE698-ECEB-4C0C-A8E4-7C735EB37F4B}" sibTransId="{494EB349-BCB0-410E-AB7B-11439E5CF87F}"/>
    <dgm:cxn modelId="{771C651D-10E5-4EC9-96FE-DE90A453CB1C}" srcId="{7818F785-83B5-4C59-BB51-B72AABC38FF2}" destId="{C78E3EAD-2010-4663-A75E-CB0353D68395}" srcOrd="0" destOrd="0" parTransId="{9D33D3D7-05C7-4D97-9106-AAA99DF0B5CF}" sibTransId="{FEC85850-88A6-4613-AB10-FDA3B9802C3C}"/>
    <dgm:cxn modelId="{D71FEC30-E616-4CC5-89D6-F9EE60FA8741}" type="presOf" srcId="{F2004EFC-518B-4A51-B674-EDBC8976ACC4}" destId="{AE8C74F6-D5B2-489D-9611-DE87B60BF1B8}" srcOrd="0" destOrd="0" presId="urn:microsoft.com/office/officeart/2005/8/layout/list1"/>
    <dgm:cxn modelId="{7751F068-98A2-4F7A-AF9D-17478A06696A}" type="presOf" srcId="{7818F785-83B5-4C59-BB51-B72AABC38FF2}" destId="{97F8CC0B-8985-4DDF-91F7-B9654621275A}" srcOrd="0" destOrd="0" presId="urn:microsoft.com/office/officeart/2005/8/layout/list1"/>
    <dgm:cxn modelId="{A762D377-5D3F-4EAD-A4DD-6E1FF3771BEF}" type="presOf" srcId="{21AE3983-F9EE-4B76-9F7C-9B3B1E8352C6}" destId="{1EBF0520-3504-4CC6-8F68-269685FE235A}" srcOrd="0" destOrd="0" presId="urn:microsoft.com/office/officeart/2005/8/layout/list1"/>
    <dgm:cxn modelId="{1C23E783-4755-46FB-8D55-FE490B974CFB}" type="presOf" srcId="{C293E5C1-CCF2-43D1-B8FE-223095603BC6}" destId="{F4BDDF10-440E-458A-9513-333D15595BFF}" srcOrd="0" destOrd="0" presId="urn:microsoft.com/office/officeart/2005/8/layout/list1"/>
    <dgm:cxn modelId="{AEDDA889-55DD-4399-AF15-374C48F513EF}" srcId="{7A6A15A0-1F61-4F29-AC8B-E8E0E2E9897B}" destId="{CEC4D28C-A47A-4126-BF45-0963B3484608}" srcOrd="1" destOrd="0" parTransId="{5E5940A2-6E64-4A63-A557-4AB51CE6CB95}" sibTransId="{8C34F483-1B50-4514-A2EC-6C83E94CD2AE}"/>
    <dgm:cxn modelId="{99FFD5B5-D7CD-41DA-BFB5-FA78C8F21DF4}" srcId="{CEC4D28C-A47A-4126-BF45-0963B3484608}" destId="{F2004EFC-518B-4A51-B674-EDBC8976ACC4}" srcOrd="0" destOrd="0" parTransId="{8D4FF2B5-FA53-4A61-A237-B8FF9D5008F5}" sibTransId="{E37CC910-5CCD-4B4F-915D-B7F8505361A3}"/>
    <dgm:cxn modelId="{30C7C5CF-A179-4178-B93B-1BAC03423600}" type="presOf" srcId="{21AE3983-F9EE-4B76-9F7C-9B3B1E8352C6}" destId="{E0F60A76-FA45-4148-803B-14423B046A1C}" srcOrd="1" destOrd="0" presId="urn:microsoft.com/office/officeart/2005/8/layout/list1"/>
    <dgm:cxn modelId="{355FEAD5-E176-4FF8-B5E4-860286A29645}" type="presOf" srcId="{CEC4D28C-A47A-4126-BF45-0963B3484608}" destId="{6DBA6C11-0E02-4C20-A4B9-623FBA1F7E6E}" srcOrd="1" destOrd="0" presId="urn:microsoft.com/office/officeart/2005/8/layout/list1"/>
    <dgm:cxn modelId="{982002E7-CA8C-497D-9214-FE8E8E7B8AF9}" type="presOf" srcId="{CEC4D28C-A47A-4126-BF45-0963B3484608}" destId="{4821353D-8570-4B9B-96D0-77E306FAB1E1}" srcOrd="0" destOrd="0" presId="urn:microsoft.com/office/officeart/2005/8/layout/list1"/>
    <dgm:cxn modelId="{A1A0F0EA-663C-41AC-BAE9-ACBFCA2393EB}" type="presOf" srcId="{C78E3EAD-2010-4663-A75E-CB0353D68395}" destId="{751F60FA-6B71-4197-9761-B77DA1A71F4F}" srcOrd="0" destOrd="0" presId="urn:microsoft.com/office/officeart/2005/8/layout/list1"/>
    <dgm:cxn modelId="{7AB9B1D3-F5FA-4124-8077-B470C6C9489A}" type="presParOf" srcId="{90B8D026-9E3B-41C1-9A80-B2A5A401D5FF}" destId="{7F49FC70-977F-4E19-8C90-716CCEE86CB4}" srcOrd="0" destOrd="0" presId="urn:microsoft.com/office/officeart/2005/8/layout/list1"/>
    <dgm:cxn modelId="{2633BC74-1E50-4B11-925D-A0611CA9B967}" type="presParOf" srcId="{7F49FC70-977F-4E19-8C90-716CCEE86CB4}" destId="{1EBF0520-3504-4CC6-8F68-269685FE235A}" srcOrd="0" destOrd="0" presId="urn:microsoft.com/office/officeart/2005/8/layout/list1"/>
    <dgm:cxn modelId="{8FBA8D4B-9D18-44D8-B21D-5DC0DF615FAF}" type="presParOf" srcId="{7F49FC70-977F-4E19-8C90-716CCEE86CB4}" destId="{E0F60A76-FA45-4148-803B-14423B046A1C}" srcOrd="1" destOrd="0" presId="urn:microsoft.com/office/officeart/2005/8/layout/list1"/>
    <dgm:cxn modelId="{57D43811-F789-4BEA-BC14-D39DA74A2E1A}" type="presParOf" srcId="{90B8D026-9E3B-41C1-9A80-B2A5A401D5FF}" destId="{0590FC77-84F1-44FD-8A99-A31FCB7F192B}" srcOrd="1" destOrd="0" presId="urn:microsoft.com/office/officeart/2005/8/layout/list1"/>
    <dgm:cxn modelId="{80B9AC62-22F3-454A-BC45-F616B453AB49}" type="presParOf" srcId="{90B8D026-9E3B-41C1-9A80-B2A5A401D5FF}" destId="{F4BDDF10-440E-458A-9513-333D15595BFF}" srcOrd="2" destOrd="0" presId="urn:microsoft.com/office/officeart/2005/8/layout/list1"/>
    <dgm:cxn modelId="{60BA1CD6-36EC-4B76-9852-BFDA9494D703}" type="presParOf" srcId="{90B8D026-9E3B-41C1-9A80-B2A5A401D5FF}" destId="{BCE8DD70-18B3-4F44-A7F7-1CE85624841C}" srcOrd="3" destOrd="0" presId="urn:microsoft.com/office/officeart/2005/8/layout/list1"/>
    <dgm:cxn modelId="{EB49C560-BBD8-473F-B04B-8F7B433995CF}" type="presParOf" srcId="{90B8D026-9E3B-41C1-9A80-B2A5A401D5FF}" destId="{319C77A4-4D72-461C-9292-1569A7DE1019}" srcOrd="4" destOrd="0" presId="urn:microsoft.com/office/officeart/2005/8/layout/list1"/>
    <dgm:cxn modelId="{2913FFB6-15E1-420B-9015-29E809C41099}" type="presParOf" srcId="{319C77A4-4D72-461C-9292-1569A7DE1019}" destId="{4821353D-8570-4B9B-96D0-77E306FAB1E1}" srcOrd="0" destOrd="0" presId="urn:microsoft.com/office/officeart/2005/8/layout/list1"/>
    <dgm:cxn modelId="{0C53661E-C7E2-4364-BE3B-21AB98EC4BD2}" type="presParOf" srcId="{319C77A4-4D72-461C-9292-1569A7DE1019}" destId="{6DBA6C11-0E02-4C20-A4B9-623FBA1F7E6E}" srcOrd="1" destOrd="0" presId="urn:microsoft.com/office/officeart/2005/8/layout/list1"/>
    <dgm:cxn modelId="{CD46BBD2-1D3E-4DC2-A5F0-2E5DB1A1ECD0}" type="presParOf" srcId="{90B8D026-9E3B-41C1-9A80-B2A5A401D5FF}" destId="{426F053D-4940-41B5-B313-15A4CF9B6846}" srcOrd="5" destOrd="0" presId="urn:microsoft.com/office/officeart/2005/8/layout/list1"/>
    <dgm:cxn modelId="{A6346190-C05F-4507-B642-98171B6F89C0}" type="presParOf" srcId="{90B8D026-9E3B-41C1-9A80-B2A5A401D5FF}" destId="{AE8C74F6-D5B2-489D-9611-DE87B60BF1B8}" srcOrd="6" destOrd="0" presId="urn:microsoft.com/office/officeart/2005/8/layout/list1"/>
    <dgm:cxn modelId="{B2F20F57-62C1-4C04-B3D0-C7A00CE55342}" type="presParOf" srcId="{90B8D026-9E3B-41C1-9A80-B2A5A401D5FF}" destId="{9C2430B0-C601-465C-8BE0-D28DCFE4E253}" srcOrd="7" destOrd="0" presId="urn:microsoft.com/office/officeart/2005/8/layout/list1"/>
    <dgm:cxn modelId="{2FDD3BCB-C5A5-461A-8F46-96C7D6E265AC}" type="presParOf" srcId="{90B8D026-9E3B-41C1-9A80-B2A5A401D5FF}" destId="{860B96F0-8400-4727-A366-3618B2CF9293}" srcOrd="8" destOrd="0" presId="urn:microsoft.com/office/officeart/2005/8/layout/list1"/>
    <dgm:cxn modelId="{0B908DBA-D28C-4271-90E0-D07280B4E9A9}" type="presParOf" srcId="{860B96F0-8400-4727-A366-3618B2CF9293}" destId="{97F8CC0B-8985-4DDF-91F7-B9654621275A}" srcOrd="0" destOrd="0" presId="urn:microsoft.com/office/officeart/2005/8/layout/list1"/>
    <dgm:cxn modelId="{6770DB98-2EAB-48CB-BF3E-C0DBC1968A4A}" type="presParOf" srcId="{860B96F0-8400-4727-A366-3618B2CF9293}" destId="{2C105E1A-9ABA-4002-AE8F-2716B6D9338E}" srcOrd="1" destOrd="0" presId="urn:microsoft.com/office/officeart/2005/8/layout/list1"/>
    <dgm:cxn modelId="{3400D75B-3F2C-47D5-A19E-473F9DDF0EC5}" type="presParOf" srcId="{90B8D026-9E3B-41C1-9A80-B2A5A401D5FF}" destId="{3F2F10F6-3CC2-4939-A5D6-ACBD7FC7AA48}" srcOrd="9" destOrd="0" presId="urn:microsoft.com/office/officeart/2005/8/layout/list1"/>
    <dgm:cxn modelId="{3A4EC469-3FC6-4715-B56B-B935D3C9CE96}" type="presParOf" srcId="{90B8D026-9E3B-41C1-9A80-B2A5A401D5FF}" destId="{751F60FA-6B71-4197-9761-B77DA1A71F4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ACB7A4-94AB-40AE-A8A5-5EF328D1FA75}" type="doc">
      <dgm:prSet loTypeId="urn:microsoft.com/office/officeart/2005/8/layout/hChevron3" loCatId="process" qsTypeId="urn:microsoft.com/office/officeart/2005/8/quickstyle/simple1" qsCatId="simple" csTypeId="urn:microsoft.com/office/officeart/2005/8/colors/accent2_3" csCatId="accent2" phldr="1"/>
      <dgm:spPr/>
      <dgm:t>
        <a:bodyPr/>
        <a:lstStyle/>
        <a:p>
          <a:endParaRPr lang="en-GB"/>
        </a:p>
      </dgm:t>
    </dgm:pt>
    <dgm:pt modelId="{8337CAB8-26DB-42BA-81DA-05DA02913E23}">
      <dgm:prSet phldrT="[Text]" custT="1"/>
      <dgm:spPr/>
      <dgm:t>
        <a:bodyPr/>
        <a:lstStyle/>
        <a:p>
          <a:r>
            <a:rPr lang="en-GB" sz="800"/>
            <a:t>New field and design services</a:t>
          </a:r>
        </a:p>
      </dgm:t>
    </dgm:pt>
    <dgm:pt modelId="{D6FEE16D-231B-4B1E-9A49-123696D7A7D0}" type="parTrans" cxnId="{0BA15B3C-FEC8-4A5B-B7E4-D669E06E5D34}">
      <dgm:prSet/>
      <dgm:spPr/>
      <dgm:t>
        <a:bodyPr/>
        <a:lstStyle/>
        <a:p>
          <a:endParaRPr lang="en-GB" sz="800"/>
        </a:p>
      </dgm:t>
    </dgm:pt>
    <dgm:pt modelId="{6DAA7DDF-1094-4AFD-9221-822C9B038510}" type="sibTrans" cxnId="{0BA15B3C-FEC8-4A5B-B7E4-D669E06E5D34}">
      <dgm:prSet/>
      <dgm:spPr/>
      <dgm:t>
        <a:bodyPr/>
        <a:lstStyle/>
        <a:p>
          <a:endParaRPr lang="en-GB" sz="800"/>
        </a:p>
      </dgm:t>
    </dgm:pt>
    <dgm:pt modelId="{8F7086BA-7012-4623-B4DA-DD906770621F}">
      <dgm:prSet phldrT="[Text]" custT="1"/>
      <dgm:spPr/>
      <dgm:t>
        <a:bodyPr/>
        <a:lstStyle/>
        <a:p>
          <a:r>
            <a:rPr lang="en-GB" sz="800"/>
            <a:t>Installation and commissioning</a:t>
          </a:r>
        </a:p>
      </dgm:t>
    </dgm:pt>
    <dgm:pt modelId="{C5C95B03-9E7F-4C28-AC63-09A91A877CBE}" type="parTrans" cxnId="{1393C73B-DBBF-4949-BFB6-7FB9BE472FDA}">
      <dgm:prSet/>
      <dgm:spPr/>
      <dgm:t>
        <a:bodyPr/>
        <a:lstStyle/>
        <a:p>
          <a:endParaRPr lang="en-GB" sz="800"/>
        </a:p>
      </dgm:t>
    </dgm:pt>
    <dgm:pt modelId="{AD931F72-51FB-4F3C-B2B6-7A46B80C28F6}" type="sibTrans" cxnId="{1393C73B-DBBF-4949-BFB6-7FB9BE472FDA}">
      <dgm:prSet/>
      <dgm:spPr/>
      <dgm:t>
        <a:bodyPr/>
        <a:lstStyle/>
        <a:p>
          <a:endParaRPr lang="en-GB" sz="800"/>
        </a:p>
      </dgm:t>
    </dgm:pt>
    <dgm:pt modelId="{B878A39F-7FB3-4760-A4FC-3C0897898ABB}">
      <dgm:prSet phldrT="[Text]" custT="1"/>
      <dgm:spPr/>
      <dgm:t>
        <a:bodyPr/>
        <a:lstStyle/>
        <a:p>
          <a:r>
            <a:rPr lang="en-GB" sz="800"/>
            <a:t>Maintenance</a:t>
          </a:r>
        </a:p>
      </dgm:t>
    </dgm:pt>
    <dgm:pt modelId="{870DC96E-5F5D-49EC-87AC-190958FDACE0}" type="parTrans" cxnId="{2772A4D6-095A-4427-AB70-DDACF72838C1}">
      <dgm:prSet/>
      <dgm:spPr/>
      <dgm:t>
        <a:bodyPr/>
        <a:lstStyle/>
        <a:p>
          <a:endParaRPr lang="en-GB" sz="800"/>
        </a:p>
      </dgm:t>
    </dgm:pt>
    <dgm:pt modelId="{D00CD823-1F4B-43D5-98DD-83BFD9D10ABA}" type="sibTrans" cxnId="{2772A4D6-095A-4427-AB70-DDACF72838C1}">
      <dgm:prSet/>
      <dgm:spPr/>
      <dgm:t>
        <a:bodyPr/>
        <a:lstStyle/>
        <a:p>
          <a:endParaRPr lang="en-GB" sz="800"/>
        </a:p>
      </dgm:t>
    </dgm:pt>
    <dgm:pt modelId="{49FABB20-C41B-4C99-AE08-A8EB0FFB01D6}">
      <dgm:prSet phldrT="[Text]" custT="1"/>
      <dgm:spPr/>
      <dgm:t>
        <a:bodyPr/>
        <a:lstStyle/>
        <a:p>
          <a:r>
            <a:rPr lang="en-GB" sz="800"/>
            <a:t>Field Extension</a:t>
          </a:r>
        </a:p>
      </dgm:t>
    </dgm:pt>
    <dgm:pt modelId="{5CDBB785-C624-444C-AB92-3F1AE80B4ADA}" type="parTrans" cxnId="{D463AF78-07D8-4E97-B70B-872CF0F034B1}">
      <dgm:prSet/>
      <dgm:spPr/>
      <dgm:t>
        <a:bodyPr/>
        <a:lstStyle/>
        <a:p>
          <a:endParaRPr lang="en-GB" sz="800"/>
        </a:p>
      </dgm:t>
    </dgm:pt>
    <dgm:pt modelId="{E1CDB312-F9DB-4EAE-862A-A35CC1F5CEE5}" type="sibTrans" cxnId="{D463AF78-07D8-4E97-B70B-872CF0F034B1}">
      <dgm:prSet/>
      <dgm:spPr/>
      <dgm:t>
        <a:bodyPr/>
        <a:lstStyle/>
        <a:p>
          <a:endParaRPr lang="en-GB" sz="800"/>
        </a:p>
      </dgm:t>
    </dgm:pt>
    <dgm:pt modelId="{596A8E66-2B62-4299-9438-FED330227359}">
      <dgm:prSet phldrT="[Text]" custT="1"/>
      <dgm:spPr/>
      <dgm:t>
        <a:bodyPr/>
        <a:lstStyle/>
        <a:p>
          <a:r>
            <a:rPr lang="en-GB" sz="800"/>
            <a:t>Decommissioning</a:t>
          </a:r>
        </a:p>
      </dgm:t>
    </dgm:pt>
    <dgm:pt modelId="{E6197410-11CA-439B-A44D-9E0A0399BCE8}" type="parTrans" cxnId="{09423839-0845-4916-AD20-48F93B966A97}">
      <dgm:prSet/>
      <dgm:spPr/>
      <dgm:t>
        <a:bodyPr/>
        <a:lstStyle/>
        <a:p>
          <a:endParaRPr lang="en-GB" sz="800"/>
        </a:p>
      </dgm:t>
    </dgm:pt>
    <dgm:pt modelId="{B4107156-B5D2-4F91-BBBC-DD7D71641D90}" type="sibTrans" cxnId="{09423839-0845-4916-AD20-48F93B966A97}">
      <dgm:prSet/>
      <dgm:spPr/>
      <dgm:t>
        <a:bodyPr/>
        <a:lstStyle/>
        <a:p>
          <a:endParaRPr lang="en-GB" sz="800"/>
        </a:p>
      </dgm:t>
    </dgm:pt>
    <dgm:pt modelId="{9C006FC9-2E55-412B-A3D3-EC1C3DD76B2E}">
      <dgm:prSet phldrT="[Text]" custT="1"/>
      <dgm:spPr/>
      <dgm:t>
        <a:bodyPr/>
        <a:lstStyle/>
        <a:p>
          <a:r>
            <a:rPr lang="en-GB" sz="800"/>
            <a:t>Brownfield upgrades</a:t>
          </a:r>
        </a:p>
      </dgm:t>
    </dgm:pt>
    <dgm:pt modelId="{732C8E82-05DE-4B12-B415-7258D0F6383C}" type="parTrans" cxnId="{B61390CD-2BAA-4128-AFF7-1F5EA621548C}">
      <dgm:prSet/>
      <dgm:spPr/>
      <dgm:t>
        <a:bodyPr/>
        <a:lstStyle/>
        <a:p>
          <a:endParaRPr lang="en-GB" sz="800"/>
        </a:p>
      </dgm:t>
    </dgm:pt>
    <dgm:pt modelId="{21485D81-35E5-48D0-B12C-13349BD5F4E4}" type="sibTrans" cxnId="{B61390CD-2BAA-4128-AFF7-1F5EA621548C}">
      <dgm:prSet/>
      <dgm:spPr/>
      <dgm:t>
        <a:bodyPr/>
        <a:lstStyle/>
        <a:p>
          <a:endParaRPr lang="en-GB" sz="800"/>
        </a:p>
      </dgm:t>
    </dgm:pt>
    <dgm:pt modelId="{4253B666-CCAA-48F2-AE94-6661E3C79EDE}" type="pres">
      <dgm:prSet presAssocID="{E3ACB7A4-94AB-40AE-A8A5-5EF328D1FA75}" presName="Name0" presStyleCnt="0">
        <dgm:presLayoutVars>
          <dgm:dir/>
          <dgm:resizeHandles val="exact"/>
        </dgm:presLayoutVars>
      </dgm:prSet>
      <dgm:spPr/>
    </dgm:pt>
    <dgm:pt modelId="{872BCB93-5EB8-41A6-971B-0A3E99B58019}" type="pres">
      <dgm:prSet presAssocID="{8337CAB8-26DB-42BA-81DA-05DA02913E23}" presName="parTxOnly" presStyleLbl="node1" presStyleIdx="0" presStyleCnt="6">
        <dgm:presLayoutVars>
          <dgm:bulletEnabled val="1"/>
        </dgm:presLayoutVars>
      </dgm:prSet>
      <dgm:spPr/>
    </dgm:pt>
    <dgm:pt modelId="{714B1314-0B65-4121-BEAB-BE71C65492CE}" type="pres">
      <dgm:prSet presAssocID="{6DAA7DDF-1094-4AFD-9221-822C9B038510}" presName="parSpace" presStyleCnt="0"/>
      <dgm:spPr/>
    </dgm:pt>
    <dgm:pt modelId="{11BA2F9A-C532-4A31-A724-84BF8517D4E8}" type="pres">
      <dgm:prSet presAssocID="{8F7086BA-7012-4623-B4DA-DD906770621F}" presName="parTxOnly" presStyleLbl="node1" presStyleIdx="1" presStyleCnt="6">
        <dgm:presLayoutVars>
          <dgm:bulletEnabled val="1"/>
        </dgm:presLayoutVars>
      </dgm:prSet>
      <dgm:spPr/>
    </dgm:pt>
    <dgm:pt modelId="{670DCDF6-7A2F-4862-B91C-74994ABBFBFB}" type="pres">
      <dgm:prSet presAssocID="{AD931F72-51FB-4F3C-B2B6-7A46B80C28F6}" presName="parSpace" presStyleCnt="0"/>
      <dgm:spPr/>
    </dgm:pt>
    <dgm:pt modelId="{C95E7767-BCF9-4E2E-AA83-47ED4D371CEB}" type="pres">
      <dgm:prSet presAssocID="{B878A39F-7FB3-4760-A4FC-3C0897898ABB}" presName="parTxOnly" presStyleLbl="node1" presStyleIdx="2" presStyleCnt="6">
        <dgm:presLayoutVars>
          <dgm:bulletEnabled val="1"/>
        </dgm:presLayoutVars>
      </dgm:prSet>
      <dgm:spPr/>
    </dgm:pt>
    <dgm:pt modelId="{8991BCB2-FBCA-494B-AE50-CEEEFEC8AA25}" type="pres">
      <dgm:prSet presAssocID="{D00CD823-1F4B-43D5-98DD-83BFD9D10ABA}" presName="parSpace" presStyleCnt="0"/>
      <dgm:spPr/>
    </dgm:pt>
    <dgm:pt modelId="{A272EAAD-B1D0-4E3D-8071-CA5B5131835B}" type="pres">
      <dgm:prSet presAssocID="{9C006FC9-2E55-412B-A3D3-EC1C3DD76B2E}" presName="parTxOnly" presStyleLbl="node1" presStyleIdx="3" presStyleCnt="6">
        <dgm:presLayoutVars>
          <dgm:bulletEnabled val="1"/>
        </dgm:presLayoutVars>
      </dgm:prSet>
      <dgm:spPr/>
    </dgm:pt>
    <dgm:pt modelId="{175736CD-F306-431D-9C56-B888A8149174}" type="pres">
      <dgm:prSet presAssocID="{21485D81-35E5-48D0-B12C-13349BD5F4E4}" presName="parSpace" presStyleCnt="0"/>
      <dgm:spPr/>
    </dgm:pt>
    <dgm:pt modelId="{CF15F317-5595-452B-A94C-3D738AE78B70}" type="pres">
      <dgm:prSet presAssocID="{49FABB20-C41B-4C99-AE08-A8EB0FFB01D6}" presName="parTxOnly" presStyleLbl="node1" presStyleIdx="4" presStyleCnt="6">
        <dgm:presLayoutVars>
          <dgm:bulletEnabled val="1"/>
        </dgm:presLayoutVars>
      </dgm:prSet>
      <dgm:spPr/>
    </dgm:pt>
    <dgm:pt modelId="{1B818D96-8A2D-4E30-A6B0-89E85DE32D06}" type="pres">
      <dgm:prSet presAssocID="{E1CDB312-F9DB-4EAE-862A-A35CC1F5CEE5}" presName="parSpace" presStyleCnt="0"/>
      <dgm:spPr/>
    </dgm:pt>
    <dgm:pt modelId="{2CE182E9-4530-41B6-B901-38106ABCE929}" type="pres">
      <dgm:prSet presAssocID="{596A8E66-2B62-4299-9438-FED330227359}" presName="parTxOnly" presStyleLbl="node1" presStyleIdx="5" presStyleCnt="6">
        <dgm:presLayoutVars>
          <dgm:bulletEnabled val="1"/>
        </dgm:presLayoutVars>
      </dgm:prSet>
      <dgm:spPr/>
    </dgm:pt>
  </dgm:ptLst>
  <dgm:cxnLst>
    <dgm:cxn modelId="{0F5D0507-88FC-4926-BC74-F2077951CE86}" type="presOf" srcId="{E3ACB7A4-94AB-40AE-A8A5-5EF328D1FA75}" destId="{4253B666-CCAA-48F2-AE94-6661E3C79EDE}" srcOrd="0" destOrd="0" presId="urn:microsoft.com/office/officeart/2005/8/layout/hChevron3"/>
    <dgm:cxn modelId="{55B9B710-E3DC-4000-96A2-24DE91007773}" type="presOf" srcId="{49FABB20-C41B-4C99-AE08-A8EB0FFB01D6}" destId="{CF15F317-5595-452B-A94C-3D738AE78B70}" srcOrd="0" destOrd="0" presId="urn:microsoft.com/office/officeart/2005/8/layout/hChevron3"/>
    <dgm:cxn modelId="{C792C817-00D9-4F18-B4F8-9AA68A492BF8}" type="presOf" srcId="{9C006FC9-2E55-412B-A3D3-EC1C3DD76B2E}" destId="{A272EAAD-B1D0-4E3D-8071-CA5B5131835B}" srcOrd="0" destOrd="0" presId="urn:microsoft.com/office/officeart/2005/8/layout/hChevron3"/>
    <dgm:cxn modelId="{09423839-0845-4916-AD20-48F93B966A97}" srcId="{E3ACB7A4-94AB-40AE-A8A5-5EF328D1FA75}" destId="{596A8E66-2B62-4299-9438-FED330227359}" srcOrd="5" destOrd="0" parTransId="{E6197410-11CA-439B-A44D-9E0A0399BCE8}" sibTransId="{B4107156-B5D2-4F91-BBBC-DD7D71641D90}"/>
    <dgm:cxn modelId="{1393C73B-DBBF-4949-BFB6-7FB9BE472FDA}" srcId="{E3ACB7A4-94AB-40AE-A8A5-5EF328D1FA75}" destId="{8F7086BA-7012-4623-B4DA-DD906770621F}" srcOrd="1" destOrd="0" parTransId="{C5C95B03-9E7F-4C28-AC63-09A91A877CBE}" sibTransId="{AD931F72-51FB-4F3C-B2B6-7A46B80C28F6}"/>
    <dgm:cxn modelId="{0BA15B3C-FEC8-4A5B-B7E4-D669E06E5D34}" srcId="{E3ACB7A4-94AB-40AE-A8A5-5EF328D1FA75}" destId="{8337CAB8-26DB-42BA-81DA-05DA02913E23}" srcOrd="0" destOrd="0" parTransId="{D6FEE16D-231B-4B1E-9A49-123696D7A7D0}" sibTransId="{6DAA7DDF-1094-4AFD-9221-822C9B038510}"/>
    <dgm:cxn modelId="{D463AF78-07D8-4E97-B70B-872CF0F034B1}" srcId="{E3ACB7A4-94AB-40AE-A8A5-5EF328D1FA75}" destId="{49FABB20-C41B-4C99-AE08-A8EB0FFB01D6}" srcOrd="4" destOrd="0" parTransId="{5CDBB785-C624-444C-AB92-3F1AE80B4ADA}" sibTransId="{E1CDB312-F9DB-4EAE-862A-A35CC1F5CEE5}"/>
    <dgm:cxn modelId="{0B58FB7A-A944-4B68-886F-C27F1CE123BB}" type="presOf" srcId="{596A8E66-2B62-4299-9438-FED330227359}" destId="{2CE182E9-4530-41B6-B901-38106ABCE929}" srcOrd="0" destOrd="0" presId="urn:microsoft.com/office/officeart/2005/8/layout/hChevron3"/>
    <dgm:cxn modelId="{E7B3DB7B-D200-4F08-A866-DC154CA42122}" type="presOf" srcId="{8F7086BA-7012-4623-B4DA-DD906770621F}" destId="{11BA2F9A-C532-4A31-A724-84BF8517D4E8}" srcOrd="0" destOrd="0" presId="urn:microsoft.com/office/officeart/2005/8/layout/hChevron3"/>
    <dgm:cxn modelId="{B61390CD-2BAA-4128-AFF7-1F5EA621548C}" srcId="{E3ACB7A4-94AB-40AE-A8A5-5EF328D1FA75}" destId="{9C006FC9-2E55-412B-A3D3-EC1C3DD76B2E}" srcOrd="3" destOrd="0" parTransId="{732C8E82-05DE-4B12-B415-7258D0F6383C}" sibTransId="{21485D81-35E5-48D0-B12C-13349BD5F4E4}"/>
    <dgm:cxn modelId="{2772A4D6-095A-4427-AB70-DDACF72838C1}" srcId="{E3ACB7A4-94AB-40AE-A8A5-5EF328D1FA75}" destId="{B878A39F-7FB3-4760-A4FC-3C0897898ABB}" srcOrd="2" destOrd="0" parTransId="{870DC96E-5F5D-49EC-87AC-190958FDACE0}" sibTransId="{D00CD823-1F4B-43D5-98DD-83BFD9D10ABA}"/>
    <dgm:cxn modelId="{BFB0B1DD-3AF2-492F-8329-D4A739168F7F}" type="presOf" srcId="{B878A39F-7FB3-4760-A4FC-3C0897898ABB}" destId="{C95E7767-BCF9-4E2E-AA83-47ED4D371CEB}" srcOrd="0" destOrd="0" presId="urn:microsoft.com/office/officeart/2005/8/layout/hChevron3"/>
    <dgm:cxn modelId="{4C9433F3-4240-4E51-A373-C64AAE432B32}" type="presOf" srcId="{8337CAB8-26DB-42BA-81DA-05DA02913E23}" destId="{872BCB93-5EB8-41A6-971B-0A3E99B58019}" srcOrd="0" destOrd="0" presId="urn:microsoft.com/office/officeart/2005/8/layout/hChevron3"/>
    <dgm:cxn modelId="{83FCC8C5-9FD3-4E03-84F1-558BBF61E16F}" type="presParOf" srcId="{4253B666-CCAA-48F2-AE94-6661E3C79EDE}" destId="{872BCB93-5EB8-41A6-971B-0A3E99B58019}" srcOrd="0" destOrd="0" presId="urn:microsoft.com/office/officeart/2005/8/layout/hChevron3"/>
    <dgm:cxn modelId="{AA0B43B7-7C7B-4CDC-8CBC-466423FCB98F}" type="presParOf" srcId="{4253B666-CCAA-48F2-AE94-6661E3C79EDE}" destId="{714B1314-0B65-4121-BEAB-BE71C65492CE}" srcOrd="1" destOrd="0" presId="urn:microsoft.com/office/officeart/2005/8/layout/hChevron3"/>
    <dgm:cxn modelId="{251B35E8-32D5-4C5D-B676-1AB451BF8D96}" type="presParOf" srcId="{4253B666-CCAA-48F2-AE94-6661E3C79EDE}" destId="{11BA2F9A-C532-4A31-A724-84BF8517D4E8}" srcOrd="2" destOrd="0" presId="urn:microsoft.com/office/officeart/2005/8/layout/hChevron3"/>
    <dgm:cxn modelId="{AEB44859-CB28-4885-BBEC-B81F289EE9E8}" type="presParOf" srcId="{4253B666-CCAA-48F2-AE94-6661E3C79EDE}" destId="{670DCDF6-7A2F-4862-B91C-74994ABBFBFB}" srcOrd="3" destOrd="0" presId="urn:microsoft.com/office/officeart/2005/8/layout/hChevron3"/>
    <dgm:cxn modelId="{E969C394-C4AD-4635-83F5-F6447C012312}" type="presParOf" srcId="{4253B666-CCAA-48F2-AE94-6661E3C79EDE}" destId="{C95E7767-BCF9-4E2E-AA83-47ED4D371CEB}" srcOrd="4" destOrd="0" presId="urn:microsoft.com/office/officeart/2005/8/layout/hChevron3"/>
    <dgm:cxn modelId="{93D08237-C0B7-4C02-8418-44F218979252}" type="presParOf" srcId="{4253B666-CCAA-48F2-AE94-6661E3C79EDE}" destId="{8991BCB2-FBCA-494B-AE50-CEEEFEC8AA25}" srcOrd="5" destOrd="0" presId="urn:microsoft.com/office/officeart/2005/8/layout/hChevron3"/>
    <dgm:cxn modelId="{E36F836F-F2F3-4632-9238-BB0B51E27349}" type="presParOf" srcId="{4253B666-CCAA-48F2-AE94-6661E3C79EDE}" destId="{A272EAAD-B1D0-4E3D-8071-CA5B5131835B}" srcOrd="6" destOrd="0" presId="urn:microsoft.com/office/officeart/2005/8/layout/hChevron3"/>
    <dgm:cxn modelId="{C1E0834B-0713-446E-B8F6-F616FA3F8AED}" type="presParOf" srcId="{4253B666-CCAA-48F2-AE94-6661E3C79EDE}" destId="{175736CD-F306-431D-9C56-B888A8149174}" srcOrd="7" destOrd="0" presId="urn:microsoft.com/office/officeart/2005/8/layout/hChevron3"/>
    <dgm:cxn modelId="{1C2372CE-C708-4F39-94B7-1055859F8EAE}" type="presParOf" srcId="{4253B666-CCAA-48F2-AE94-6661E3C79EDE}" destId="{CF15F317-5595-452B-A94C-3D738AE78B70}" srcOrd="8" destOrd="0" presId="urn:microsoft.com/office/officeart/2005/8/layout/hChevron3"/>
    <dgm:cxn modelId="{63FF809E-332D-47BE-B425-C63A391079FD}" type="presParOf" srcId="{4253B666-CCAA-48F2-AE94-6661E3C79EDE}" destId="{1B818D96-8A2D-4E30-A6B0-89E85DE32D06}" srcOrd="9" destOrd="0" presId="urn:microsoft.com/office/officeart/2005/8/layout/hChevron3"/>
    <dgm:cxn modelId="{DD541488-53BE-4CC0-A768-00BA209E5D93}" type="presParOf" srcId="{4253B666-CCAA-48F2-AE94-6661E3C79EDE}" destId="{2CE182E9-4530-41B6-B901-38106ABCE929}" srcOrd="10"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86A016-9A4F-4F35-A6ED-08C61960EC1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18FB0C6C-9DBF-4DA2-850F-838148B2AEA7}">
      <dgm:prSet phldrT="[Text]"/>
      <dgm:spPr/>
      <dgm:t>
        <a:bodyPr/>
        <a:lstStyle/>
        <a:p>
          <a:pPr algn="r"/>
          <a:r>
            <a:rPr lang="en-US"/>
            <a:t>200+</a:t>
          </a:r>
          <a:endParaRPr lang="en-GB"/>
        </a:p>
      </dgm:t>
    </dgm:pt>
    <dgm:pt modelId="{18C25597-46BC-4F21-86D4-3BC92869A9AD}" type="parTrans" cxnId="{A78264A1-E4F6-447D-9F28-EEC88914FA8F}">
      <dgm:prSet/>
      <dgm:spPr/>
      <dgm:t>
        <a:bodyPr/>
        <a:lstStyle/>
        <a:p>
          <a:endParaRPr lang="en-GB"/>
        </a:p>
      </dgm:t>
    </dgm:pt>
    <dgm:pt modelId="{F9869D53-11BE-4CC5-BD46-4752E73BE0A4}" type="sibTrans" cxnId="{A78264A1-E4F6-447D-9F28-EEC88914FA8F}">
      <dgm:prSet/>
      <dgm:spPr/>
      <dgm:t>
        <a:bodyPr/>
        <a:lstStyle/>
        <a:p>
          <a:endParaRPr lang="en-GB"/>
        </a:p>
      </dgm:t>
    </dgm:pt>
    <dgm:pt modelId="{02E5A203-5B71-483D-B069-E8DFE4E10C3E}">
      <dgm:prSet phldrT="[Text]"/>
      <dgm:spPr/>
      <dgm:t>
        <a:bodyPr/>
        <a:lstStyle/>
        <a:p>
          <a:pPr algn="r"/>
          <a:r>
            <a:rPr lang="en-GB"/>
            <a:t>30+</a:t>
          </a:r>
        </a:p>
      </dgm:t>
    </dgm:pt>
    <dgm:pt modelId="{7CD5F6C7-67D6-4959-8B73-399C1E9BCB34}" type="parTrans" cxnId="{1395AAE4-A5AE-43D3-890D-85F947885769}">
      <dgm:prSet/>
      <dgm:spPr/>
      <dgm:t>
        <a:bodyPr/>
        <a:lstStyle/>
        <a:p>
          <a:endParaRPr lang="en-GB"/>
        </a:p>
      </dgm:t>
    </dgm:pt>
    <dgm:pt modelId="{5F969130-7833-4C41-847B-EAD6BE0CA5A5}" type="sibTrans" cxnId="{1395AAE4-A5AE-43D3-890D-85F947885769}">
      <dgm:prSet/>
      <dgm:spPr/>
      <dgm:t>
        <a:bodyPr/>
        <a:lstStyle/>
        <a:p>
          <a:endParaRPr lang="en-GB"/>
        </a:p>
      </dgm:t>
    </dgm:pt>
    <dgm:pt modelId="{978BE210-A321-44C8-9866-5214354EF116}">
      <dgm:prSet/>
      <dgm:spPr/>
      <dgm:t>
        <a:bodyPr/>
        <a:lstStyle/>
        <a:p>
          <a:pPr>
            <a:buNone/>
          </a:pPr>
          <a:r>
            <a:rPr lang="en-US"/>
            <a:t>Designed, manufactured, sold and serviced</a:t>
          </a:r>
          <a:endParaRPr lang="en-US" dirty="0"/>
        </a:p>
      </dgm:t>
    </dgm:pt>
    <dgm:pt modelId="{FC09A679-F070-48F8-B3D8-55FA083B767A}" type="parTrans" cxnId="{889FAEE3-93E0-4A33-AEBE-F263589ED238}">
      <dgm:prSet/>
      <dgm:spPr/>
      <dgm:t>
        <a:bodyPr/>
        <a:lstStyle/>
        <a:p>
          <a:endParaRPr lang="en-GB"/>
        </a:p>
      </dgm:t>
    </dgm:pt>
    <dgm:pt modelId="{FA52A037-E4A2-4A5D-A0E2-A627C8BCDA50}" type="sibTrans" cxnId="{889FAEE3-93E0-4A33-AEBE-F263589ED238}">
      <dgm:prSet/>
      <dgm:spPr/>
      <dgm:t>
        <a:bodyPr/>
        <a:lstStyle/>
        <a:p>
          <a:endParaRPr lang="en-GB"/>
        </a:p>
      </dgm:t>
    </dgm:pt>
    <dgm:pt modelId="{1947A952-F78F-42A6-9DBC-0F296291993E}">
      <dgm:prSet phldrT="[Text]"/>
      <dgm:spPr/>
      <dgm:t>
        <a:bodyPr/>
        <a:lstStyle/>
        <a:p>
          <a:pPr>
            <a:buNone/>
          </a:pPr>
          <a:r>
            <a:rPr lang="en-US" b="1"/>
            <a:t>SUPPLIED SYSTEMS</a:t>
          </a:r>
          <a:endParaRPr lang="en-GB" b="1"/>
        </a:p>
      </dgm:t>
    </dgm:pt>
    <dgm:pt modelId="{773FDAED-D32F-41EB-B31E-75AE24D5FB43}" type="parTrans" cxnId="{75C425CA-F8F6-48C0-A05F-3FA1552F4C9B}">
      <dgm:prSet/>
      <dgm:spPr/>
      <dgm:t>
        <a:bodyPr/>
        <a:lstStyle/>
        <a:p>
          <a:endParaRPr lang="en-GB"/>
        </a:p>
      </dgm:t>
    </dgm:pt>
    <dgm:pt modelId="{2412E266-412B-4463-BDDB-947457417171}" type="sibTrans" cxnId="{75C425CA-F8F6-48C0-A05F-3FA1552F4C9B}">
      <dgm:prSet/>
      <dgm:spPr/>
      <dgm:t>
        <a:bodyPr/>
        <a:lstStyle/>
        <a:p>
          <a:endParaRPr lang="en-GB"/>
        </a:p>
      </dgm:t>
    </dgm:pt>
    <dgm:pt modelId="{9DFF06AC-8919-47A4-A46E-F647A5A39791}">
      <dgm:prSet phldrT="[Text]"/>
      <dgm:spPr/>
      <dgm:t>
        <a:bodyPr/>
        <a:lstStyle/>
        <a:p>
          <a:pPr>
            <a:buNone/>
          </a:pPr>
          <a:r>
            <a:rPr lang="en-US" b="1"/>
            <a:t>YEARS SUPPORTING</a:t>
          </a:r>
          <a:endParaRPr lang="en-GB" b="1"/>
        </a:p>
      </dgm:t>
    </dgm:pt>
    <dgm:pt modelId="{915ACBA0-106B-4AFA-84A7-E977E85E0343}" type="parTrans" cxnId="{66FFB144-7904-4F70-9B07-731D7534E175}">
      <dgm:prSet/>
      <dgm:spPr/>
      <dgm:t>
        <a:bodyPr/>
        <a:lstStyle/>
        <a:p>
          <a:endParaRPr lang="en-GB"/>
        </a:p>
      </dgm:t>
    </dgm:pt>
    <dgm:pt modelId="{9C302620-ABEC-4C8D-B930-2EF91EA54D50}" type="sibTrans" cxnId="{66FFB144-7904-4F70-9B07-731D7534E175}">
      <dgm:prSet/>
      <dgm:spPr/>
      <dgm:t>
        <a:bodyPr/>
        <a:lstStyle/>
        <a:p>
          <a:endParaRPr lang="en-GB"/>
        </a:p>
      </dgm:t>
    </dgm:pt>
    <dgm:pt modelId="{EBCCA517-9983-488B-846D-988E238D7095}">
      <dgm:prSet phldrT="[Text]"/>
      <dgm:spPr/>
      <dgm:t>
        <a:bodyPr/>
        <a:lstStyle/>
        <a:p>
          <a:pPr>
            <a:buNone/>
          </a:pPr>
          <a:r>
            <a:rPr lang="en-US"/>
            <a:t>Measurement control systems</a:t>
          </a:r>
          <a:endParaRPr lang="en-GB"/>
        </a:p>
      </dgm:t>
    </dgm:pt>
    <dgm:pt modelId="{C94CF352-34BC-438F-9F6A-0E87FC64DA15}" type="parTrans" cxnId="{B8ACB2E7-0960-49E7-B53B-2063F7A502EE}">
      <dgm:prSet/>
      <dgm:spPr/>
      <dgm:t>
        <a:bodyPr/>
        <a:lstStyle/>
        <a:p>
          <a:endParaRPr lang="en-GB"/>
        </a:p>
      </dgm:t>
    </dgm:pt>
    <dgm:pt modelId="{502523BD-AD32-41D2-B414-96C7D77DC6FF}" type="sibTrans" cxnId="{B8ACB2E7-0960-49E7-B53B-2063F7A502EE}">
      <dgm:prSet/>
      <dgm:spPr/>
      <dgm:t>
        <a:bodyPr/>
        <a:lstStyle/>
        <a:p>
          <a:endParaRPr lang="en-GB"/>
        </a:p>
      </dgm:t>
    </dgm:pt>
    <dgm:pt modelId="{7D833643-6194-4995-9212-4F7DA16E5423}">
      <dgm:prSet phldrT="[Text]"/>
      <dgm:spPr/>
      <dgm:t>
        <a:bodyPr/>
        <a:lstStyle/>
        <a:p>
          <a:pPr algn="r"/>
          <a:r>
            <a:rPr lang="en-US"/>
            <a:t>2,000+</a:t>
          </a:r>
          <a:endParaRPr lang="en-GB"/>
        </a:p>
      </dgm:t>
    </dgm:pt>
    <dgm:pt modelId="{8449E4CD-1812-4493-844C-7237B1CA59AF}" type="parTrans" cxnId="{D565F260-1D34-4D57-B5C8-F607240379B3}">
      <dgm:prSet/>
      <dgm:spPr/>
      <dgm:t>
        <a:bodyPr/>
        <a:lstStyle/>
        <a:p>
          <a:endParaRPr lang="en-GB"/>
        </a:p>
      </dgm:t>
    </dgm:pt>
    <dgm:pt modelId="{DB79D1FB-BD89-4B9A-88E4-E22E1E25E089}" type="sibTrans" cxnId="{D565F260-1D34-4D57-B5C8-F607240379B3}">
      <dgm:prSet/>
      <dgm:spPr/>
      <dgm:t>
        <a:bodyPr/>
        <a:lstStyle/>
        <a:p>
          <a:endParaRPr lang="en-GB"/>
        </a:p>
      </dgm:t>
    </dgm:pt>
    <dgm:pt modelId="{C988E603-8FE0-4EB3-9F17-8CA067A94EBA}">
      <dgm:prSet/>
      <dgm:spPr/>
      <dgm:t>
        <a:bodyPr/>
        <a:lstStyle/>
        <a:p>
          <a:pPr>
            <a:buNone/>
          </a:pPr>
          <a:r>
            <a:rPr lang="en-US" b="1"/>
            <a:t>STREAMS MEASURED</a:t>
          </a:r>
        </a:p>
      </dgm:t>
    </dgm:pt>
    <dgm:pt modelId="{01E5AFB2-11AC-4861-894A-9A3B85155840}" type="parTrans" cxnId="{BB357C91-9E56-45D2-98F6-6BEDA0EDBB0F}">
      <dgm:prSet/>
      <dgm:spPr/>
      <dgm:t>
        <a:bodyPr/>
        <a:lstStyle/>
        <a:p>
          <a:endParaRPr lang="en-GB"/>
        </a:p>
      </dgm:t>
    </dgm:pt>
    <dgm:pt modelId="{32BABBCA-495E-4E74-80AA-D056736CC685}" type="sibTrans" cxnId="{BB357C91-9E56-45D2-98F6-6BEDA0EDBB0F}">
      <dgm:prSet/>
      <dgm:spPr/>
      <dgm:t>
        <a:bodyPr/>
        <a:lstStyle/>
        <a:p>
          <a:endParaRPr lang="en-GB"/>
        </a:p>
      </dgm:t>
    </dgm:pt>
    <dgm:pt modelId="{68574CC9-BBBB-478A-9F10-3DD128DAFF7A}">
      <dgm:prSet/>
      <dgm:spPr/>
      <dgm:t>
        <a:bodyPr/>
        <a:lstStyle/>
        <a:p>
          <a:pPr>
            <a:buNone/>
          </a:pPr>
          <a:r>
            <a:rPr lang="en-US"/>
            <a:t>Across all installed systems</a:t>
          </a:r>
          <a:endParaRPr lang="en-US" dirty="0"/>
        </a:p>
      </dgm:t>
    </dgm:pt>
    <dgm:pt modelId="{EC5B76DB-B967-4206-A1DE-8C61E24813E8}" type="parTrans" cxnId="{E5052C7A-ECCB-41CE-BA51-DCEAE1B849AE}">
      <dgm:prSet/>
      <dgm:spPr/>
      <dgm:t>
        <a:bodyPr/>
        <a:lstStyle/>
        <a:p>
          <a:endParaRPr lang="en-GB"/>
        </a:p>
      </dgm:t>
    </dgm:pt>
    <dgm:pt modelId="{C0F6F683-55BB-4EEC-8205-5FED34ABAE4A}" type="sibTrans" cxnId="{E5052C7A-ECCB-41CE-BA51-DCEAE1B849AE}">
      <dgm:prSet/>
      <dgm:spPr/>
      <dgm:t>
        <a:bodyPr/>
        <a:lstStyle/>
        <a:p>
          <a:endParaRPr lang="en-GB"/>
        </a:p>
      </dgm:t>
    </dgm:pt>
    <dgm:pt modelId="{2504CCF4-6ABB-4EBD-B993-ABE9ECA69AE0}">
      <dgm:prSet/>
      <dgm:spPr/>
      <dgm:t>
        <a:bodyPr/>
        <a:lstStyle/>
        <a:p>
          <a:pPr algn="r"/>
          <a:r>
            <a:rPr lang="en-GB"/>
            <a:t>30+</a:t>
          </a:r>
          <a:endParaRPr lang="en-US" dirty="0"/>
        </a:p>
      </dgm:t>
    </dgm:pt>
    <dgm:pt modelId="{252226A9-0F4A-4447-A973-633AB9CE2BE8}" type="parTrans" cxnId="{0B73B626-6731-4CCF-9844-B9433221AFDC}">
      <dgm:prSet/>
      <dgm:spPr/>
      <dgm:t>
        <a:bodyPr/>
        <a:lstStyle/>
        <a:p>
          <a:endParaRPr lang="en-GB"/>
        </a:p>
      </dgm:t>
    </dgm:pt>
    <dgm:pt modelId="{BCB27187-C5C4-4BF4-8355-DBB50FF4FC83}" type="sibTrans" cxnId="{0B73B626-6731-4CCF-9844-B9433221AFDC}">
      <dgm:prSet/>
      <dgm:spPr/>
      <dgm:t>
        <a:bodyPr/>
        <a:lstStyle/>
        <a:p>
          <a:endParaRPr lang="en-GB"/>
        </a:p>
      </dgm:t>
    </dgm:pt>
    <dgm:pt modelId="{5DC5680D-1D7D-4EDF-A2B2-EE013656C04C}">
      <dgm:prSet/>
      <dgm:spPr/>
      <dgm:t>
        <a:bodyPr/>
        <a:lstStyle/>
        <a:p>
          <a:pPr>
            <a:buNone/>
          </a:pPr>
          <a:r>
            <a:rPr lang="en-US" b="1"/>
            <a:t>ANNUAL SUPPORT CONTRACTS</a:t>
          </a:r>
        </a:p>
      </dgm:t>
    </dgm:pt>
    <dgm:pt modelId="{FBC9583B-661C-4E37-B31A-071001D73A9A}" type="parTrans" cxnId="{DBB219C6-616A-476A-AABF-7C2EDCB2D173}">
      <dgm:prSet/>
      <dgm:spPr/>
      <dgm:t>
        <a:bodyPr/>
        <a:lstStyle/>
        <a:p>
          <a:endParaRPr lang="en-GB"/>
        </a:p>
      </dgm:t>
    </dgm:pt>
    <dgm:pt modelId="{8BDA6D6C-5FCF-4E95-A2DA-7BFC39091278}" type="sibTrans" cxnId="{DBB219C6-616A-476A-AABF-7C2EDCB2D173}">
      <dgm:prSet/>
      <dgm:spPr/>
      <dgm:t>
        <a:bodyPr/>
        <a:lstStyle/>
        <a:p>
          <a:endParaRPr lang="en-GB"/>
        </a:p>
      </dgm:t>
    </dgm:pt>
    <dgm:pt modelId="{CC5E2D66-E314-46A3-8E65-6A8E907651AD}">
      <dgm:prSet/>
      <dgm:spPr/>
      <dgm:t>
        <a:bodyPr/>
        <a:lstStyle/>
        <a:p>
          <a:pPr>
            <a:buNone/>
          </a:pPr>
          <a:r>
            <a:rPr lang="en-US"/>
            <a:t>Systems supported globally</a:t>
          </a:r>
          <a:endParaRPr lang="en-US" dirty="0"/>
        </a:p>
      </dgm:t>
    </dgm:pt>
    <dgm:pt modelId="{D34600A8-6DF6-4CBA-9055-AA2222E55511}" type="parTrans" cxnId="{4D4A36B4-828D-425B-ABCE-E6FD066458B3}">
      <dgm:prSet/>
      <dgm:spPr/>
      <dgm:t>
        <a:bodyPr/>
        <a:lstStyle/>
        <a:p>
          <a:endParaRPr lang="en-GB"/>
        </a:p>
      </dgm:t>
    </dgm:pt>
    <dgm:pt modelId="{8DE76B67-636C-4487-B9EC-E1DBC0C76098}" type="sibTrans" cxnId="{4D4A36B4-828D-425B-ABCE-E6FD066458B3}">
      <dgm:prSet/>
      <dgm:spPr/>
      <dgm:t>
        <a:bodyPr/>
        <a:lstStyle/>
        <a:p>
          <a:endParaRPr lang="en-GB"/>
        </a:p>
      </dgm:t>
    </dgm:pt>
    <dgm:pt modelId="{04883E05-80E8-4F8C-89EC-210EE1C59A4A}">
      <dgm:prSet/>
      <dgm:spPr/>
      <dgm:t>
        <a:bodyPr/>
        <a:lstStyle/>
        <a:p>
          <a:pPr algn="r"/>
          <a:r>
            <a:rPr lang="en-GB"/>
            <a:t>4,000+</a:t>
          </a:r>
          <a:endParaRPr lang="en-US" dirty="0"/>
        </a:p>
      </dgm:t>
    </dgm:pt>
    <dgm:pt modelId="{6B1721EA-2FA1-4BF1-9065-BD8F6C8CD295}" type="parTrans" cxnId="{D9114E0E-4327-4584-9701-3E3244DE97B4}">
      <dgm:prSet/>
      <dgm:spPr/>
      <dgm:t>
        <a:bodyPr/>
        <a:lstStyle/>
        <a:p>
          <a:endParaRPr lang="en-GB"/>
        </a:p>
      </dgm:t>
    </dgm:pt>
    <dgm:pt modelId="{C3991EB1-D18D-4C18-A974-14E7CCE7F365}" type="sibTrans" cxnId="{D9114E0E-4327-4584-9701-3E3244DE97B4}">
      <dgm:prSet/>
      <dgm:spPr/>
      <dgm:t>
        <a:bodyPr/>
        <a:lstStyle/>
        <a:p>
          <a:endParaRPr lang="en-GB"/>
        </a:p>
      </dgm:t>
    </dgm:pt>
    <dgm:pt modelId="{D43245B7-C813-494B-A932-C18359533307}">
      <dgm:prSet/>
      <dgm:spPr/>
      <dgm:t>
        <a:bodyPr/>
        <a:lstStyle/>
        <a:p>
          <a:pPr>
            <a:buNone/>
          </a:pPr>
          <a:r>
            <a:rPr lang="en-US" b="1"/>
            <a:t>DAYS LTI FREE</a:t>
          </a:r>
        </a:p>
      </dgm:t>
    </dgm:pt>
    <dgm:pt modelId="{9F3C1A13-4A4D-4D2F-91D7-AF4F528B1D33}" type="parTrans" cxnId="{1E9025D2-B36F-40AB-85DD-64654F831EF6}">
      <dgm:prSet/>
      <dgm:spPr/>
      <dgm:t>
        <a:bodyPr/>
        <a:lstStyle/>
        <a:p>
          <a:endParaRPr lang="en-GB"/>
        </a:p>
      </dgm:t>
    </dgm:pt>
    <dgm:pt modelId="{F9C3DEE9-3571-4689-8118-DC52C8031D22}" type="sibTrans" cxnId="{1E9025D2-B36F-40AB-85DD-64654F831EF6}">
      <dgm:prSet/>
      <dgm:spPr/>
      <dgm:t>
        <a:bodyPr/>
        <a:lstStyle/>
        <a:p>
          <a:endParaRPr lang="en-GB"/>
        </a:p>
      </dgm:t>
    </dgm:pt>
    <dgm:pt modelId="{CF6A5DF0-3399-44E6-9673-808AA73111BD}">
      <dgm:prSet/>
      <dgm:spPr/>
      <dgm:t>
        <a:bodyPr/>
        <a:lstStyle/>
        <a:p>
          <a:pPr>
            <a:buNone/>
          </a:pPr>
          <a:r>
            <a:rPr lang="en-US"/>
            <a:t>No lost time incidents for 11+ years</a:t>
          </a:r>
          <a:endParaRPr lang="en-US" dirty="0"/>
        </a:p>
      </dgm:t>
    </dgm:pt>
    <dgm:pt modelId="{D4A4B053-B627-4CB1-9DFA-141217012D9E}" type="parTrans" cxnId="{B4D0285C-33C3-449C-A7AE-4EED636FB1A7}">
      <dgm:prSet/>
      <dgm:spPr/>
      <dgm:t>
        <a:bodyPr/>
        <a:lstStyle/>
        <a:p>
          <a:endParaRPr lang="en-GB"/>
        </a:p>
      </dgm:t>
    </dgm:pt>
    <dgm:pt modelId="{9BAA4AFE-A41A-4EEB-B948-8513DEF8ACA7}" type="sibTrans" cxnId="{B4D0285C-33C3-449C-A7AE-4EED636FB1A7}">
      <dgm:prSet/>
      <dgm:spPr/>
      <dgm:t>
        <a:bodyPr/>
        <a:lstStyle/>
        <a:p>
          <a:endParaRPr lang="en-GB"/>
        </a:p>
      </dgm:t>
    </dgm:pt>
    <dgm:pt modelId="{1CA92B56-D468-40A3-BB3B-CBE50E37EBE6}" type="pres">
      <dgm:prSet presAssocID="{5F86A016-9A4F-4F35-A6ED-08C61960EC16}" presName="Name0" presStyleCnt="0">
        <dgm:presLayoutVars>
          <dgm:dir/>
          <dgm:animLvl val="lvl"/>
          <dgm:resizeHandles val="exact"/>
        </dgm:presLayoutVars>
      </dgm:prSet>
      <dgm:spPr/>
    </dgm:pt>
    <dgm:pt modelId="{6820851D-4381-43B1-894E-504ACABA3080}" type="pres">
      <dgm:prSet presAssocID="{18FB0C6C-9DBF-4DA2-850F-838148B2AEA7}" presName="linNode" presStyleCnt="0"/>
      <dgm:spPr/>
    </dgm:pt>
    <dgm:pt modelId="{160247F6-70B3-4841-859B-EC96FA2C593B}" type="pres">
      <dgm:prSet presAssocID="{18FB0C6C-9DBF-4DA2-850F-838148B2AEA7}" presName="parentText" presStyleLbl="node1" presStyleIdx="0" presStyleCnt="5">
        <dgm:presLayoutVars>
          <dgm:chMax val="1"/>
          <dgm:bulletEnabled val="1"/>
        </dgm:presLayoutVars>
      </dgm:prSet>
      <dgm:spPr/>
    </dgm:pt>
    <dgm:pt modelId="{2B746694-D4FA-45E0-A8AB-4E20A4A118C2}" type="pres">
      <dgm:prSet presAssocID="{18FB0C6C-9DBF-4DA2-850F-838148B2AEA7}" presName="descendantText" presStyleLbl="alignAccFollowNode1" presStyleIdx="0" presStyleCnt="5">
        <dgm:presLayoutVars>
          <dgm:bulletEnabled val="1"/>
        </dgm:presLayoutVars>
      </dgm:prSet>
      <dgm:spPr/>
    </dgm:pt>
    <dgm:pt modelId="{160356A3-C8C8-40BB-9D7A-B605EE0E27E9}" type="pres">
      <dgm:prSet presAssocID="{F9869D53-11BE-4CC5-BD46-4752E73BE0A4}" presName="sp" presStyleCnt="0"/>
      <dgm:spPr/>
    </dgm:pt>
    <dgm:pt modelId="{4472FE85-CAED-42F5-AE3C-D8FE1651F213}" type="pres">
      <dgm:prSet presAssocID="{02E5A203-5B71-483D-B069-E8DFE4E10C3E}" presName="linNode" presStyleCnt="0"/>
      <dgm:spPr/>
    </dgm:pt>
    <dgm:pt modelId="{7AAA4FD8-58C1-41D4-BC45-B400CF8D8D9C}" type="pres">
      <dgm:prSet presAssocID="{02E5A203-5B71-483D-B069-E8DFE4E10C3E}" presName="parentText" presStyleLbl="node1" presStyleIdx="1" presStyleCnt="5">
        <dgm:presLayoutVars>
          <dgm:chMax val="1"/>
          <dgm:bulletEnabled val="1"/>
        </dgm:presLayoutVars>
      </dgm:prSet>
      <dgm:spPr/>
    </dgm:pt>
    <dgm:pt modelId="{2D08FF2F-4055-4CAA-8B53-B8DF77F6617E}" type="pres">
      <dgm:prSet presAssocID="{02E5A203-5B71-483D-B069-E8DFE4E10C3E}" presName="descendantText" presStyleLbl="alignAccFollowNode1" presStyleIdx="1" presStyleCnt="5">
        <dgm:presLayoutVars>
          <dgm:bulletEnabled val="1"/>
        </dgm:presLayoutVars>
      </dgm:prSet>
      <dgm:spPr/>
    </dgm:pt>
    <dgm:pt modelId="{E995D25D-C947-48CD-A359-53BDEFBD864B}" type="pres">
      <dgm:prSet presAssocID="{5F969130-7833-4C41-847B-EAD6BE0CA5A5}" presName="sp" presStyleCnt="0"/>
      <dgm:spPr/>
    </dgm:pt>
    <dgm:pt modelId="{4706A460-E120-4EBE-9817-A8DB68E16D89}" type="pres">
      <dgm:prSet presAssocID="{7D833643-6194-4995-9212-4F7DA16E5423}" presName="linNode" presStyleCnt="0"/>
      <dgm:spPr/>
    </dgm:pt>
    <dgm:pt modelId="{6DC07B8E-5898-489D-B06B-BECBAD2D2C65}" type="pres">
      <dgm:prSet presAssocID="{7D833643-6194-4995-9212-4F7DA16E5423}" presName="parentText" presStyleLbl="node1" presStyleIdx="2" presStyleCnt="5">
        <dgm:presLayoutVars>
          <dgm:chMax val="1"/>
          <dgm:bulletEnabled val="1"/>
        </dgm:presLayoutVars>
      </dgm:prSet>
      <dgm:spPr/>
    </dgm:pt>
    <dgm:pt modelId="{C8102AA1-3407-4189-B242-59D8051175F9}" type="pres">
      <dgm:prSet presAssocID="{7D833643-6194-4995-9212-4F7DA16E5423}" presName="descendantText" presStyleLbl="alignAccFollowNode1" presStyleIdx="2" presStyleCnt="5">
        <dgm:presLayoutVars>
          <dgm:bulletEnabled val="1"/>
        </dgm:presLayoutVars>
      </dgm:prSet>
      <dgm:spPr/>
    </dgm:pt>
    <dgm:pt modelId="{04C81694-13B1-4674-842A-0C1D4F7CC8A3}" type="pres">
      <dgm:prSet presAssocID="{DB79D1FB-BD89-4B9A-88E4-E22E1E25E089}" presName="sp" presStyleCnt="0"/>
      <dgm:spPr/>
    </dgm:pt>
    <dgm:pt modelId="{9C234836-46AB-4150-9426-E235A09BA198}" type="pres">
      <dgm:prSet presAssocID="{2504CCF4-6ABB-4EBD-B993-ABE9ECA69AE0}" presName="linNode" presStyleCnt="0"/>
      <dgm:spPr/>
    </dgm:pt>
    <dgm:pt modelId="{54ADB66C-8866-48C6-91AA-5AAA2B9241F5}" type="pres">
      <dgm:prSet presAssocID="{2504CCF4-6ABB-4EBD-B993-ABE9ECA69AE0}" presName="parentText" presStyleLbl="node1" presStyleIdx="3" presStyleCnt="5">
        <dgm:presLayoutVars>
          <dgm:chMax val="1"/>
          <dgm:bulletEnabled val="1"/>
        </dgm:presLayoutVars>
      </dgm:prSet>
      <dgm:spPr/>
    </dgm:pt>
    <dgm:pt modelId="{EB879477-C5D4-4C5C-8194-3A6C2A360760}" type="pres">
      <dgm:prSet presAssocID="{2504CCF4-6ABB-4EBD-B993-ABE9ECA69AE0}" presName="descendantText" presStyleLbl="alignAccFollowNode1" presStyleIdx="3" presStyleCnt="5">
        <dgm:presLayoutVars>
          <dgm:bulletEnabled val="1"/>
        </dgm:presLayoutVars>
      </dgm:prSet>
      <dgm:spPr/>
    </dgm:pt>
    <dgm:pt modelId="{A3B36C85-5446-42DA-96BE-825FD37FE5C0}" type="pres">
      <dgm:prSet presAssocID="{BCB27187-C5C4-4BF4-8355-DBB50FF4FC83}" presName="sp" presStyleCnt="0"/>
      <dgm:spPr/>
    </dgm:pt>
    <dgm:pt modelId="{2AD45177-FF74-4A27-B0B9-787399CEA6A5}" type="pres">
      <dgm:prSet presAssocID="{04883E05-80E8-4F8C-89EC-210EE1C59A4A}" presName="linNode" presStyleCnt="0"/>
      <dgm:spPr/>
    </dgm:pt>
    <dgm:pt modelId="{EC35F69C-8181-4485-B3A9-6E75E3F35E3C}" type="pres">
      <dgm:prSet presAssocID="{04883E05-80E8-4F8C-89EC-210EE1C59A4A}" presName="parentText" presStyleLbl="node1" presStyleIdx="4" presStyleCnt="5">
        <dgm:presLayoutVars>
          <dgm:chMax val="1"/>
          <dgm:bulletEnabled val="1"/>
        </dgm:presLayoutVars>
      </dgm:prSet>
      <dgm:spPr/>
    </dgm:pt>
    <dgm:pt modelId="{F34BDD37-F1EF-40D2-AE5E-88928E545425}" type="pres">
      <dgm:prSet presAssocID="{04883E05-80E8-4F8C-89EC-210EE1C59A4A}" presName="descendantText" presStyleLbl="alignAccFollowNode1" presStyleIdx="4" presStyleCnt="5">
        <dgm:presLayoutVars>
          <dgm:bulletEnabled val="1"/>
        </dgm:presLayoutVars>
      </dgm:prSet>
      <dgm:spPr/>
    </dgm:pt>
  </dgm:ptLst>
  <dgm:cxnLst>
    <dgm:cxn modelId="{D9114E0E-4327-4584-9701-3E3244DE97B4}" srcId="{5F86A016-9A4F-4F35-A6ED-08C61960EC16}" destId="{04883E05-80E8-4F8C-89EC-210EE1C59A4A}" srcOrd="4" destOrd="0" parTransId="{6B1721EA-2FA1-4BF1-9065-BD8F6C8CD295}" sibTransId="{C3991EB1-D18D-4C18-A974-14E7CCE7F365}"/>
    <dgm:cxn modelId="{0B73B626-6731-4CCF-9844-B9433221AFDC}" srcId="{5F86A016-9A4F-4F35-A6ED-08C61960EC16}" destId="{2504CCF4-6ABB-4EBD-B993-ABE9ECA69AE0}" srcOrd="3" destOrd="0" parTransId="{252226A9-0F4A-4447-A973-633AB9CE2BE8}" sibTransId="{BCB27187-C5C4-4BF4-8355-DBB50FF4FC83}"/>
    <dgm:cxn modelId="{73F9532B-2E1C-46A1-8094-A885E6B3604D}" type="presOf" srcId="{C988E603-8FE0-4EB3-9F17-8CA067A94EBA}" destId="{C8102AA1-3407-4189-B242-59D8051175F9}" srcOrd="0" destOrd="0" presId="urn:microsoft.com/office/officeart/2005/8/layout/vList5"/>
    <dgm:cxn modelId="{A201AB3C-A734-4795-9041-7F763C6A9ADE}" type="presOf" srcId="{1947A952-F78F-42A6-9DBC-0F296291993E}" destId="{2B746694-D4FA-45E0-A8AB-4E20A4A118C2}" srcOrd="0" destOrd="0" presId="urn:microsoft.com/office/officeart/2005/8/layout/vList5"/>
    <dgm:cxn modelId="{2462F73F-28D5-45F2-A77D-B4566A2C8BC0}" type="presOf" srcId="{EBCCA517-9983-488B-846D-988E238D7095}" destId="{2D08FF2F-4055-4CAA-8B53-B8DF77F6617E}" srcOrd="0" destOrd="1" presId="urn:microsoft.com/office/officeart/2005/8/layout/vList5"/>
    <dgm:cxn modelId="{66FFB144-7904-4F70-9B07-731D7534E175}" srcId="{02E5A203-5B71-483D-B069-E8DFE4E10C3E}" destId="{9DFF06AC-8919-47A4-A46E-F647A5A39791}" srcOrd="0" destOrd="0" parTransId="{915ACBA0-106B-4AFA-84A7-E977E85E0343}" sibTransId="{9C302620-ABEC-4C8D-B930-2EF91EA54D50}"/>
    <dgm:cxn modelId="{B4D0285C-33C3-449C-A7AE-4EED636FB1A7}" srcId="{04883E05-80E8-4F8C-89EC-210EE1C59A4A}" destId="{CF6A5DF0-3399-44E6-9673-808AA73111BD}" srcOrd="1" destOrd="0" parTransId="{D4A4B053-B627-4CB1-9DFA-141217012D9E}" sibTransId="{9BAA4AFE-A41A-4EEB-B948-8513DEF8ACA7}"/>
    <dgm:cxn modelId="{FD708F5E-0B51-42E5-A1DD-F8E6BCEDF3A1}" type="presOf" srcId="{7D833643-6194-4995-9212-4F7DA16E5423}" destId="{6DC07B8E-5898-489D-B06B-BECBAD2D2C65}" srcOrd="0" destOrd="0" presId="urn:microsoft.com/office/officeart/2005/8/layout/vList5"/>
    <dgm:cxn modelId="{D565F260-1D34-4D57-B5C8-F607240379B3}" srcId="{5F86A016-9A4F-4F35-A6ED-08C61960EC16}" destId="{7D833643-6194-4995-9212-4F7DA16E5423}" srcOrd="2" destOrd="0" parTransId="{8449E4CD-1812-4493-844C-7237B1CA59AF}" sibTransId="{DB79D1FB-BD89-4B9A-88E4-E22E1E25E089}"/>
    <dgm:cxn modelId="{35F7A563-CE99-4F6B-A37E-6761C81930F4}" type="presOf" srcId="{02E5A203-5B71-483D-B069-E8DFE4E10C3E}" destId="{7AAA4FD8-58C1-41D4-BC45-B400CF8D8D9C}" srcOrd="0" destOrd="0" presId="urn:microsoft.com/office/officeart/2005/8/layout/vList5"/>
    <dgm:cxn modelId="{61F30C68-6972-4EBB-8458-ABB45F39A6E6}" type="presOf" srcId="{5DC5680D-1D7D-4EDF-A2B2-EE013656C04C}" destId="{EB879477-C5D4-4C5C-8194-3A6C2A360760}" srcOrd="0" destOrd="0" presId="urn:microsoft.com/office/officeart/2005/8/layout/vList5"/>
    <dgm:cxn modelId="{A6EC7C76-57C4-452D-9CCB-926A337694AA}" type="presOf" srcId="{18FB0C6C-9DBF-4DA2-850F-838148B2AEA7}" destId="{160247F6-70B3-4841-859B-EC96FA2C593B}" srcOrd="0" destOrd="0" presId="urn:microsoft.com/office/officeart/2005/8/layout/vList5"/>
    <dgm:cxn modelId="{51D0BE77-2A5F-41F8-A6B5-CF3AA1A83376}" type="presOf" srcId="{CF6A5DF0-3399-44E6-9673-808AA73111BD}" destId="{F34BDD37-F1EF-40D2-AE5E-88928E545425}" srcOrd="0" destOrd="1" presId="urn:microsoft.com/office/officeart/2005/8/layout/vList5"/>
    <dgm:cxn modelId="{E5052C7A-ECCB-41CE-BA51-DCEAE1B849AE}" srcId="{7D833643-6194-4995-9212-4F7DA16E5423}" destId="{68574CC9-BBBB-478A-9F10-3DD128DAFF7A}" srcOrd="1" destOrd="0" parTransId="{EC5B76DB-B967-4206-A1DE-8C61E24813E8}" sibTransId="{C0F6F683-55BB-4EEC-8205-5FED34ABAE4A}"/>
    <dgm:cxn modelId="{BB357C91-9E56-45D2-98F6-6BEDA0EDBB0F}" srcId="{7D833643-6194-4995-9212-4F7DA16E5423}" destId="{C988E603-8FE0-4EB3-9F17-8CA067A94EBA}" srcOrd="0" destOrd="0" parTransId="{01E5AFB2-11AC-4861-894A-9A3B85155840}" sibTransId="{32BABBCA-495E-4E74-80AA-D056736CC685}"/>
    <dgm:cxn modelId="{7755E493-DFDD-4A6D-8618-42844A9BCEF3}" type="presOf" srcId="{68574CC9-BBBB-478A-9F10-3DD128DAFF7A}" destId="{C8102AA1-3407-4189-B242-59D8051175F9}" srcOrd="0" destOrd="1" presId="urn:microsoft.com/office/officeart/2005/8/layout/vList5"/>
    <dgm:cxn modelId="{A78264A1-E4F6-447D-9F28-EEC88914FA8F}" srcId="{5F86A016-9A4F-4F35-A6ED-08C61960EC16}" destId="{18FB0C6C-9DBF-4DA2-850F-838148B2AEA7}" srcOrd="0" destOrd="0" parTransId="{18C25597-46BC-4F21-86D4-3BC92869A9AD}" sibTransId="{F9869D53-11BE-4CC5-BD46-4752E73BE0A4}"/>
    <dgm:cxn modelId="{7F62CEA1-C1A0-426B-B388-F76BA9D3C99E}" type="presOf" srcId="{5F86A016-9A4F-4F35-A6ED-08C61960EC16}" destId="{1CA92B56-D468-40A3-BB3B-CBE50E37EBE6}" srcOrd="0" destOrd="0" presId="urn:microsoft.com/office/officeart/2005/8/layout/vList5"/>
    <dgm:cxn modelId="{717F4BAD-F7CF-404C-8900-31EB287496CE}" type="presOf" srcId="{2504CCF4-6ABB-4EBD-B993-ABE9ECA69AE0}" destId="{54ADB66C-8866-48C6-91AA-5AAA2B9241F5}" srcOrd="0" destOrd="0" presId="urn:microsoft.com/office/officeart/2005/8/layout/vList5"/>
    <dgm:cxn modelId="{E59C9BB2-FD0E-4B34-94A1-11C9006928E5}" type="presOf" srcId="{04883E05-80E8-4F8C-89EC-210EE1C59A4A}" destId="{EC35F69C-8181-4485-B3A9-6E75E3F35E3C}" srcOrd="0" destOrd="0" presId="urn:microsoft.com/office/officeart/2005/8/layout/vList5"/>
    <dgm:cxn modelId="{4D4A36B4-828D-425B-ABCE-E6FD066458B3}" srcId="{2504CCF4-6ABB-4EBD-B993-ABE9ECA69AE0}" destId="{CC5E2D66-E314-46A3-8E65-6A8E907651AD}" srcOrd="1" destOrd="0" parTransId="{D34600A8-6DF6-4CBA-9055-AA2222E55511}" sibTransId="{8DE76B67-636C-4487-B9EC-E1DBC0C76098}"/>
    <dgm:cxn modelId="{DBB219C6-616A-476A-AABF-7C2EDCB2D173}" srcId="{2504CCF4-6ABB-4EBD-B993-ABE9ECA69AE0}" destId="{5DC5680D-1D7D-4EDF-A2B2-EE013656C04C}" srcOrd="0" destOrd="0" parTransId="{FBC9583B-661C-4E37-B31A-071001D73A9A}" sibTransId="{8BDA6D6C-5FCF-4E95-A2DA-7BFC39091278}"/>
    <dgm:cxn modelId="{75C425CA-F8F6-48C0-A05F-3FA1552F4C9B}" srcId="{18FB0C6C-9DBF-4DA2-850F-838148B2AEA7}" destId="{1947A952-F78F-42A6-9DBC-0F296291993E}" srcOrd="0" destOrd="0" parTransId="{773FDAED-D32F-41EB-B31E-75AE24D5FB43}" sibTransId="{2412E266-412B-4463-BDDB-947457417171}"/>
    <dgm:cxn modelId="{1E9025D2-B36F-40AB-85DD-64654F831EF6}" srcId="{04883E05-80E8-4F8C-89EC-210EE1C59A4A}" destId="{D43245B7-C813-494B-A932-C18359533307}" srcOrd="0" destOrd="0" parTransId="{9F3C1A13-4A4D-4D2F-91D7-AF4F528B1D33}" sibTransId="{F9C3DEE9-3571-4689-8118-DC52C8031D22}"/>
    <dgm:cxn modelId="{25E6E2D9-D11A-4201-9052-0968C2A8C637}" type="presOf" srcId="{978BE210-A321-44C8-9866-5214354EF116}" destId="{2B746694-D4FA-45E0-A8AB-4E20A4A118C2}" srcOrd="0" destOrd="1" presId="urn:microsoft.com/office/officeart/2005/8/layout/vList5"/>
    <dgm:cxn modelId="{966051E2-E02D-418F-82D4-FF75713BEE0C}" type="presOf" srcId="{9DFF06AC-8919-47A4-A46E-F647A5A39791}" destId="{2D08FF2F-4055-4CAA-8B53-B8DF77F6617E}" srcOrd="0" destOrd="0" presId="urn:microsoft.com/office/officeart/2005/8/layout/vList5"/>
    <dgm:cxn modelId="{E48F42E3-D58B-4D20-9F96-2BAA8A373677}" type="presOf" srcId="{CC5E2D66-E314-46A3-8E65-6A8E907651AD}" destId="{EB879477-C5D4-4C5C-8194-3A6C2A360760}" srcOrd="0" destOrd="1" presId="urn:microsoft.com/office/officeart/2005/8/layout/vList5"/>
    <dgm:cxn modelId="{889FAEE3-93E0-4A33-AEBE-F263589ED238}" srcId="{18FB0C6C-9DBF-4DA2-850F-838148B2AEA7}" destId="{978BE210-A321-44C8-9866-5214354EF116}" srcOrd="1" destOrd="0" parTransId="{FC09A679-F070-48F8-B3D8-55FA083B767A}" sibTransId="{FA52A037-E4A2-4A5D-A0E2-A627C8BCDA50}"/>
    <dgm:cxn modelId="{1395AAE4-A5AE-43D3-890D-85F947885769}" srcId="{5F86A016-9A4F-4F35-A6ED-08C61960EC16}" destId="{02E5A203-5B71-483D-B069-E8DFE4E10C3E}" srcOrd="1" destOrd="0" parTransId="{7CD5F6C7-67D6-4959-8B73-399C1E9BCB34}" sibTransId="{5F969130-7833-4C41-847B-EAD6BE0CA5A5}"/>
    <dgm:cxn modelId="{B8ACB2E7-0960-49E7-B53B-2063F7A502EE}" srcId="{02E5A203-5B71-483D-B069-E8DFE4E10C3E}" destId="{EBCCA517-9983-488B-846D-988E238D7095}" srcOrd="1" destOrd="0" parTransId="{C94CF352-34BC-438F-9F6A-0E87FC64DA15}" sibTransId="{502523BD-AD32-41D2-B414-96C7D77DC6FF}"/>
    <dgm:cxn modelId="{EAB172EE-5304-4DAB-B97F-224F0A954D2F}" type="presOf" srcId="{D43245B7-C813-494B-A932-C18359533307}" destId="{F34BDD37-F1EF-40D2-AE5E-88928E545425}" srcOrd="0" destOrd="0" presId="urn:microsoft.com/office/officeart/2005/8/layout/vList5"/>
    <dgm:cxn modelId="{B32F0AD8-7723-49AF-861F-8347CC96CF6F}" type="presParOf" srcId="{1CA92B56-D468-40A3-BB3B-CBE50E37EBE6}" destId="{6820851D-4381-43B1-894E-504ACABA3080}" srcOrd="0" destOrd="0" presId="urn:microsoft.com/office/officeart/2005/8/layout/vList5"/>
    <dgm:cxn modelId="{5085DF6C-6DB4-4D0D-ABE6-926EB07C4727}" type="presParOf" srcId="{6820851D-4381-43B1-894E-504ACABA3080}" destId="{160247F6-70B3-4841-859B-EC96FA2C593B}" srcOrd="0" destOrd="0" presId="urn:microsoft.com/office/officeart/2005/8/layout/vList5"/>
    <dgm:cxn modelId="{A66CE4DD-F541-45FA-8754-5D7C989F2780}" type="presParOf" srcId="{6820851D-4381-43B1-894E-504ACABA3080}" destId="{2B746694-D4FA-45E0-A8AB-4E20A4A118C2}" srcOrd="1" destOrd="0" presId="urn:microsoft.com/office/officeart/2005/8/layout/vList5"/>
    <dgm:cxn modelId="{B72A36E1-A98C-4784-B4F3-D6479B92AD9C}" type="presParOf" srcId="{1CA92B56-D468-40A3-BB3B-CBE50E37EBE6}" destId="{160356A3-C8C8-40BB-9D7A-B605EE0E27E9}" srcOrd="1" destOrd="0" presId="urn:microsoft.com/office/officeart/2005/8/layout/vList5"/>
    <dgm:cxn modelId="{84FB5DD4-E35E-4769-8672-23F7C6D0554B}" type="presParOf" srcId="{1CA92B56-D468-40A3-BB3B-CBE50E37EBE6}" destId="{4472FE85-CAED-42F5-AE3C-D8FE1651F213}" srcOrd="2" destOrd="0" presId="urn:microsoft.com/office/officeart/2005/8/layout/vList5"/>
    <dgm:cxn modelId="{BAF33699-220F-4D8D-A3E1-6714EC5D609F}" type="presParOf" srcId="{4472FE85-CAED-42F5-AE3C-D8FE1651F213}" destId="{7AAA4FD8-58C1-41D4-BC45-B400CF8D8D9C}" srcOrd="0" destOrd="0" presId="urn:microsoft.com/office/officeart/2005/8/layout/vList5"/>
    <dgm:cxn modelId="{B465DC96-1DA3-494B-BF00-C29FC8D1ADE2}" type="presParOf" srcId="{4472FE85-CAED-42F5-AE3C-D8FE1651F213}" destId="{2D08FF2F-4055-4CAA-8B53-B8DF77F6617E}" srcOrd="1" destOrd="0" presId="urn:microsoft.com/office/officeart/2005/8/layout/vList5"/>
    <dgm:cxn modelId="{9EFD2F0A-DCB9-4FCA-BA81-B08735CFFD7D}" type="presParOf" srcId="{1CA92B56-D468-40A3-BB3B-CBE50E37EBE6}" destId="{E995D25D-C947-48CD-A359-53BDEFBD864B}" srcOrd="3" destOrd="0" presId="urn:microsoft.com/office/officeart/2005/8/layout/vList5"/>
    <dgm:cxn modelId="{99C4AD9D-3A8E-49EB-BFB0-6BBD784C08C4}" type="presParOf" srcId="{1CA92B56-D468-40A3-BB3B-CBE50E37EBE6}" destId="{4706A460-E120-4EBE-9817-A8DB68E16D89}" srcOrd="4" destOrd="0" presId="urn:microsoft.com/office/officeart/2005/8/layout/vList5"/>
    <dgm:cxn modelId="{F3A4D1A8-AC5C-4947-BEA7-446E49D31442}" type="presParOf" srcId="{4706A460-E120-4EBE-9817-A8DB68E16D89}" destId="{6DC07B8E-5898-489D-B06B-BECBAD2D2C65}" srcOrd="0" destOrd="0" presId="urn:microsoft.com/office/officeart/2005/8/layout/vList5"/>
    <dgm:cxn modelId="{B23F996B-269F-48F3-AD58-24397EA00AA0}" type="presParOf" srcId="{4706A460-E120-4EBE-9817-A8DB68E16D89}" destId="{C8102AA1-3407-4189-B242-59D8051175F9}" srcOrd="1" destOrd="0" presId="urn:microsoft.com/office/officeart/2005/8/layout/vList5"/>
    <dgm:cxn modelId="{5F2094E7-CC1F-493A-9E76-37422706E32F}" type="presParOf" srcId="{1CA92B56-D468-40A3-BB3B-CBE50E37EBE6}" destId="{04C81694-13B1-4674-842A-0C1D4F7CC8A3}" srcOrd="5" destOrd="0" presId="urn:microsoft.com/office/officeart/2005/8/layout/vList5"/>
    <dgm:cxn modelId="{ED385F6E-0C58-4346-AEB9-4CCDE1752DDE}" type="presParOf" srcId="{1CA92B56-D468-40A3-BB3B-CBE50E37EBE6}" destId="{9C234836-46AB-4150-9426-E235A09BA198}" srcOrd="6" destOrd="0" presId="urn:microsoft.com/office/officeart/2005/8/layout/vList5"/>
    <dgm:cxn modelId="{D6EDF6D7-CE19-4283-A65E-C87035E3D7B8}" type="presParOf" srcId="{9C234836-46AB-4150-9426-E235A09BA198}" destId="{54ADB66C-8866-48C6-91AA-5AAA2B9241F5}" srcOrd="0" destOrd="0" presId="urn:microsoft.com/office/officeart/2005/8/layout/vList5"/>
    <dgm:cxn modelId="{8E5CEF71-7A32-449A-89C7-639814BBA4AE}" type="presParOf" srcId="{9C234836-46AB-4150-9426-E235A09BA198}" destId="{EB879477-C5D4-4C5C-8194-3A6C2A360760}" srcOrd="1" destOrd="0" presId="urn:microsoft.com/office/officeart/2005/8/layout/vList5"/>
    <dgm:cxn modelId="{BDC75478-0AB2-456C-B14F-FB4CC3E5CCC4}" type="presParOf" srcId="{1CA92B56-D468-40A3-BB3B-CBE50E37EBE6}" destId="{A3B36C85-5446-42DA-96BE-825FD37FE5C0}" srcOrd="7" destOrd="0" presId="urn:microsoft.com/office/officeart/2005/8/layout/vList5"/>
    <dgm:cxn modelId="{3D908F4B-6777-43BB-9D39-E3D7BA9F8450}" type="presParOf" srcId="{1CA92B56-D468-40A3-BB3B-CBE50E37EBE6}" destId="{2AD45177-FF74-4A27-B0B9-787399CEA6A5}" srcOrd="8" destOrd="0" presId="urn:microsoft.com/office/officeart/2005/8/layout/vList5"/>
    <dgm:cxn modelId="{3BDAC278-7469-4AF6-9FBC-E53E467D503C}" type="presParOf" srcId="{2AD45177-FF74-4A27-B0B9-787399CEA6A5}" destId="{EC35F69C-8181-4485-B3A9-6E75E3F35E3C}" srcOrd="0" destOrd="0" presId="urn:microsoft.com/office/officeart/2005/8/layout/vList5"/>
    <dgm:cxn modelId="{FED8B208-B8A6-4AA1-BFAE-622BCF0D7074}" type="presParOf" srcId="{2AD45177-FF74-4A27-B0B9-787399CEA6A5}" destId="{F34BDD37-F1EF-40D2-AE5E-88928E545425}"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6621DF-90C6-4B17-A8F0-872C247EB386}" type="doc">
      <dgm:prSet loTypeId="urn:microsoft.com/office/officeart/2009/layout/CircleArrowProcess" loCatId="process" qsTypeId="urn:microsoft.com/office/officeart/2005/8/quickstyle/simple2" qsCatId="simple" csTypeId="urn:microsoft.com/office/officeart/2005/8/colors/accent1_2" csCatId="accent1" phldr="1"/>
      <dgm:spPr/>
      <dgm:t>
        <a:bodyPr/>
        <a:lstStyle/>
        <a:p>
          <a:endParaRPr lang="en-GB"/>
        </a:p>
      </dgm:t>
    </dgm:pt>
    <dgm:pt modelId="{FDDD7129-EE16-4AF4-AF8C-41EFE814939A}">
      <dgm:prSet phldrT="[Text]"/>
      <dgm:spPr/>
      <dgm:t>
        <a:bodyPr/>
        <a:lstStyle/>
        <a:p>
          <a:r>
            <a:rPr lang="en-GB" b="1" dirty="0"/>
            <a:t>Prognosis Pro</a:t>
          </a:r>
        </a:p>
        <a:p>
          <a:r>
            <a:rPr lang="en-GB" dirty="0"/>
            <a:t>DP Meter Diagnostics</a:t>
          </a:r>
        </a:p>
      </dgm:t>
    </dgm:pt>
    <dgm:pt modelId="{7203D3F5-0C0B-483D-AB01-BB265485570F}" type="parTrans" cxnId="{779F2247-21E6-4EC8-BDAE-18B2E7A8C2A2}">
      <dgm:prSet/>
      <dgm:spPr/>
      <dgm:t>
        <a:bodyPr/>
        <a:lstStyle/>
        <a:p>
          <a:endParaRPr lang="en-GB"/>
        </a:p>
      </dgm:t>
    </dgm:pt>
    <dgm:pt modelId="{86906365-820A-40F8-9FA6-F2F37DFA26C7}" type="sibTrans" cxnId="{779F2247-21E6-4EC8-BDAE-18B2E7A8C2A2}">
      <dgm:prSet/>
      <dgm:spPr/>
      <dgm:t>
        <a:bodyPr/>
        <a:lstStyle/>
        <a:p>
          <a:endParaRPr lang="en-GB"/>
        </a:p>
      </dgm:t>
    </dgm:pt>
    <dgm:pt modelId="{DCDD312A-4BAC-460D-8E0B-8B2652718F9D}">
      <dgm:prSet phldrT="[Text]"/>
      <dgm:spPr/>
      <dgm:t>
        <a:bodyPr/>
        <a:lstStyle/>
        <a:p>
          <a:r>
            <a:rPr lang="en-GB" b="1" dirty="0"/>
            <a:t>Valid8</a:t>
          </a:r>
          <a:br>
            <a:rPr lang="en-GB" dirty="0"/>
          </a:br>
          <a:r>
            <a:rPr lang="en-GB" dirty="0"/>
            <a:t>Calculation verification</a:t>
          </a:r>
        </a:p>
      </dgm:t>
    </dgm:pt>
    <dgm:pt modelId="{2EEBB1D2-4184-4323-A6EF-312B10C6DC5A}" type="parTrans" cxnId="{32A04EC2-C573-4251-B385-FC01EC01B080}">
      <dgm:prSet/>
      <dgm:spPr/>
      <dgm:t>
        <a:bodyPr/>
        <a:lstStyle/>
        <a:p>
          <a:endParaRPr lang="en-GB"/>
        </a:p>
      </dgm:t>
    </dgm:pt>
    <dgm:pt modelId="{E9C57A80-0822-4228-91CC-37531844862F}" type="sibTrans" cxnId="{32A04EC2-C573-4251-B385-FC01EC01B080}">
      <dgm:prSet/>
      <dgm:spPr/>
      <dgm:t>
        <a:bodyPr/>
        <a:lstStyle/>
        <a:p>
          <a:endParaRPr lang="en-GB"/>
        </a:p>
      </dgm:t>
    </dgm:pt>
    <dgm:pt modelId="{97E85DEE-A5E9-4BE4-9229-58E59EABE228}">
      <dgm:prSet phldrT="[Text]"/>
      <dgm:spPr/>
      <dgm:t>
        <a:bodyPr/>
        <a:lstStyle/>
        <a:p>
          <a:r>
            <a:rPr lang="en-GB" b="1" dirty="0"/>
            <a:t>Dynamic Uncertainty</a:t>
          </a:r>
          <a:br>
            <a:rPr lang="en-GB" dirty="0"/>
          </a:br>
          <a:r>
            <a:rPr lang="en-GB" dirty="0"/>
            <a:t>Real time driven data</a:t>
          </a:r>
        </a:p>
      </dgm:t>
    </dgm:pt>
    <dgm:pt modelId="{409FF1E1-087A-480D-BBBE-F64ABF623482}" type="parTrans" cxnId="{9FD9C228-8E2F-4FAF-AB53-32D5A6F6CD5E}">
      <dgm:prSet/>
      <dgm:spPr/>
      <dgm:t>
        <a:bodyPr/>
        <a:lstStyle/>
        <a:p>
          <a:endParaRPr lang="en-GB"/>
        </a:p>
      </dgm:t>
    </dgm:pt>
    <dgm:pt modelId="{EDB45255-EF65-4F49-B7F7-2AC527AF2C8B}" type="sibTrans" cxnId="{9FD9C228-8E2F-4FAF-AB53-32D5A6F6CD5E}">
      <dgm:prSet/>
      <dgm:spPr/>
      <dgm:t>
        <a:bodyPr/>
        <a:lstStyle/>
        <a:p>
          <a:endParaRPr lang="en-GB"/>
        </a:p>
      </dgm:t>
    </dgm:pt>
    <dgm:pt modelId="{E99BB681-1449-4436-A606-0D0C01102258}" type="pres">
      <dgm:prSet presAssocID="{666621DF-90C6-4B17-A8F0-872C247EB386}" presName="Name0" presStyleCnt="0">
        <dgm:presLayoutVars>
          <dgm:chMax val="7"/>
          <dgm:chPref val="7"/>
          <dgm:dir/>
          <dgm:animLvl val="lvl"/>
        </dgm:presLayoutVars>
      </dgm:prSet>
      <dgm:spPr/>
    </dgm:pt>
    <dgm:pt modelId="{F3076230-2775-4FC6-AC06-011D4A822780}" type="pres">
      <dgm:prSet presAssocID="{FDDD7129-EE16-4AF4-AF8C-41EFE814939A}" presName="Accent1" presStyleCnt="0"/>
      <dgm:spPr/>
    </dgm:pt>
    <dgm:pt modelId="{713260A5-8259-4669-BD15-CFEB6551AC1D}" type="pres">
      <dgm:prSet presAssocID="{FDDD7129-EE16-4AF4-AF8C-41EFE814939A}" presName="Accent" presStyleLbl="node1" presStyleIdx="0" presStyleCnt="3"/>
      <dgm:spPr/>
    </dgm:pt>
    <dgm:pt modelId="{F875F925-BEE3-4953-9B15-934570DAAB79}" type="pres">
      <dgm:prSet presAssocID="{FDDD7129-EE16-4AF4-AF8C-41EFE814939A}" presName="Parent1" presStyleLbl="revTx" presStyleIdx="0" presStyleCnt="3">
        <dgm:presLayoutVars>
          <dgm:chMax val="1"/>
          <dgm:chPref val="1"/>
          <dgm:bulletEnabled val="1"/>
        </dgm:presLayoutVars>
      </dgm:prSet>
      <dgm:spPr/>
    </dgm:pt>
    <dgm:pt modelId="{F7D7D9B0-9220-4FD5-9913-A5E9CE343287}" type="pres">
      <dgm:prSet presAssocID="{97E85DEE-A5E9-4BE4-9229-58E59EABE228}" presName="Accent2" presStyleCnt="0"/>
      <dgm:spPr/>
    </dgm:pt>
    <dgm:pt modelId="{FFCF4229-9F4F-4BB7-A23D-969FB558DC87}" type="pres">
      <dgm:prSet presAssocID="{97E85DEE-A5E9-4BE4-9229-58E59EABE228}" presName="Accent" presStyleLbl="node1" presStyleIdx="1" presStyleCnt="3"/>
      <dgm:spPr/>
    </dgm:pt>
    <dgm:pt modelId="{08A5F2D1-7AA1-4B81-839C-CAE9A3BDA660}" type="pres">
      <dgm:prSet presAssocID="{97E85DEE-A5E9-4BE4-9229-58E59EABE228}" presName="Parent2" presStyleLbl="revTx" presStyleIdx="1" presStyleCnt="3">
        <dgm:presLayoutVars>
          <dgm:chMax val="1"/>
          <dgm:chPref val="1"/>
          <dgm:bulletEnabled val="1"/>
        </dgm:presLayoutVars>
      </dgm:prSet>
      <dgm:spPr/>
    </dgm:pt>
    <dgm:pt modelId="{C57C11B5-DE67-4728-94AD-512E91A978F2}" type="pres">
      <dgm:prSet presAssocID="{DCDD312A-4BAC-460D-8E0B-8B2652718F9D}" presName="Accent3" presStyleCnt="0"/>
      <dgm:spPr/>
    </dgm:pt>
    <dgm:pt modelId="{E9EC3F89-53F7-4C4D-A682-E559854447FF}" type="pres">
      <dgm:prSet presAssocID="{DCDD312A-4BAC-460D-8E0B-8B2652718F9D}" presName="Accent" presStyleLbl="node1" presStyleIdx="2" presStyleCnt="3"/>
      <dgm:spPr/>
    </dgm:pt>
    <dgm:pt modelId="{A6C8F4A7-3AB0-4E50-9594-ECF3FE5AAFB8}" type="pres">
      <dgm:prSet presAssocID="{DCDD312A-4BAC-460D-8E0B-8B2652718F9D}" presName="Parent3" presStyleLbl="revTx" presStyleIdx="2" presStyleCnt="3">
        <dgm:presLayoutVars>
          <dgm:chMax val="1"/>
          <dgm:chPref val="1"/>
          <dgm:bulletEnabled val="1"/>
        </dgm:presLayoutVars>
      </dgm:prSet>
      <dgm:spPr/>
    </dgm:pt>
  </dgm:ptLst>
  <dgm:cxnLst>
    <dgm:cxn modelId="{9FD9C228-8E2F-4FAF-AB53-32D5A6F6CD5E}" srcId="{666621DF-90C6-4B17-A8F0-872C247EB386}" destId="{97E85DEE-A5E9-4BE4-9229-58E59EABE228}" srcOrd="1" destOrd="0" parTransId="{409FF1E1-087A-480D-BBBE-F64ABF623482}" sibTransId="{EDB45255-EF65-4F49-B7F7-2AC527AF2C8B}"/>
    <dgm:cxn modelId="{B0CBDA33-5D31-4DC1-9D56-2ADB5577FC20}" type="presOf" srcId="{97E85DEE-A5E9-4BE4-9229-58E59EABE228}" destId="{08A5F2D1-7AA1-4B81-839C-CAE9A3BDA660}" srcOrd="0" destOrd="0" presId="urn:microsoft.com/office/officeart/2009/layout/CircleArrowProcess"/>
    <dgm:cxn modelId="{779F2247-21E6-4EC8-BDAE-18B2E7A8C2A2}" srcId="{666621DF-90C6-4B17-A8F0-872C247EB386}" destId="{FDDD7129-EE16-4AF4-AF8C-41EFE814939A}" srcOrd="0" destOrd="0" parTransId="{7203D3F5-0C0B-483D-AB01-BB265485570F}" sibTransId="{86906365-820A-40F8-9FA6-F2F37DFA26C7}"/>
    <dgm:cxn modelId="{336C9E71-E385-4B4F-ADFD-3BDF80C2DF9C}" type="presOf" srcId="{FDDD7129-EE16-4AF4-AF8C-41EFE814939A}" destId="{F875F925-BEE3-4953-9B15-934570DAAB79}" srcOrd="0" destOrd="0" presId="urn:microsoft.com/office/officeart/2009/layout/CircleArrowProcess"/>
    <dgm:cxn modelId="{32A04EC2-C573-4251-B385-FC01EC01B080}" srcId="{666621DF-90C6-4B17-A8F0-872C247EB386}" destId="{DCDD312A-4BAC-460D-8E0B-8B2652718F9D}" srcOrd="2" destOrd="0" parTransId="{2EEBB1D2-4184-4323-A6EF-312B10C6DC5A}" sibTransId="{E9C57A80-0822-4228-91CC-37531844862F}"/>
    <dgm:cxn modelId="{DFFEFCCF-77B1-4BE4-BAEC-940A7A878847}" type="presOf" srcId="{DCDD312A-4BAC-460D-8E0B-8B2652718F9D}" destId="{A6C8F4A7-3AB0-4E50-9594-ECF3FE5AAFB8}" srcOrd="0" destOrd="0" presId="urn:microsoft.com/office/officeart/2009/layout/CircleArrowProcess"/>
    <dgm:cxn modelId="{B77334EA-EFE0-4AF6-848D-D5FA3B19EAF0}" type="presOf" srcId="{666621DF-90C6-4B17-A8F0-872C247EB386}" destId="{E99BB681-1449-4436-A606-0D0C01102258}" srcOrd="0" destOrd="0" presId="urn:microsoft.com/office/officeart/2009/layout/CircleArrowProcess"/>
    <dgm:cxn modelId="{023B90F6-604F-45C5-B71C-B22A15F20433}" type="presParOf" srcId="{E99BB681-1449-4436-A606-0D0C01102258}" destId="{F3076230-2775-4FC6-AC06-011D4A822780}" srcOrd="0" destOrd="0" presId="urn:microsoft.com/office/officeart/2009/layout/CircleArrowProcess"/>
    <dgm:cxn modelId="{42B22429-3A6B-48E8-9D46-72F57ADD4C19}" type="presParOf" srcId="{F3076230-2775-4FC6-AC06-011D4A822780}" destId="{713260A5-8259-4669-BD15-CFEB6551AC1D}" srcOrd="0" destOrd="0" presId="urn:microsoft.com/office/officeart/2009/layout/CircleArrowProcess"/>
    <dgm:cxn modelId="{5136FEF5-1E01-4E33-AB65-E47FC191D099}" type="presParOf" srcId="{E99BB681-1449-4436-A606-0D0C01102258}" destId="{F875F925-BEE3-4953-9B15-934570DAAB79}" srcOrd="1" destOrd="0" presId="urn:microsoft.com/office/officeart/2009/layout/CircleArrowProcess"/>
    <dgm:cxn modelId="{136347A6-EA96-487F-AC9B-C0AED6A8C3DE}" type="presParOf" srcId="{E99BB681-1449-4436-A606-0D0C01102258}" destId="{F7D7D9B0-9220-4FD5-9913-A5E9CE343287}" srcOrd="2" destOrd="0" presId="urn:microsoft.com/office/officeart/2009/layout/CircleArrowProcess"/>
    <dgm:cxn modelId="{0B7367EF-E6E4-4883-8A40-5B34A6C46DD8}" type="presParOf" srcId="{F7D7D9B0-9220-4FD5-9913-A5E9CE343287}" destId="{FFCF4229-9F4F-4BB7-A23D-969FB558DC87}" srcOrd="0" destOrd="0" presId="urn:microsoft.com/office/officeart/2009/layout/CircleArrowProcess"/>
    <dgm:cxn modelId="{FADFDF76-EFA3-47D3-A7E0-04CE94823319}" type="presParOf" srcId="{E99BB681-1449-4436-A606-0D0C01102258}" destId="{08A5F2D1-7AA1-4B81-839C-CAE9A3BDA660}" srcOrd="3" destOrd="0" presId="urn:microsoft.com/office/officeart/2009/layout/CircleArrowProcess"/>
    <dgm:cxn modelId="{1BFC25FE-1511-4DF9-939F-8B1FE63AA4A8}" type="presParOf" srcId="{E99BB681-1449-4436-A606-0D0C01102258}" destId="{C57C11B5-DE67-4728-94AD-512E91A978F2}" srcOrd="4" destOrd="0" presId="urn:microsoft.com/office/officeart/2009/layout/CircleArrowProcess"/>
    <dgm:cxn modelId="{2C513085-EAC0-4B20-9B61-1DF721F57B09}" type="presParOf" srcId="{C57C11B5-DE67-4728-94AD-512E91A978F2}" destId="{E9EC3F89-53F7-4C4D-A682-E559854447FF}" srcOrd="0" destOrd="0" presId="urn:microsoft.com/office/officeart/2009/layout/CircleArrowProcess"/>
    <dgm:cxn modelId="{695E5798-6218-4F0F-AB21-291BB66A3D2D}" type="presParOf" srcId="{E99BB681-1449-4436-A606-0D0C01102258}" destId="{A6C8F4A7-3AB0-4E50-9594-ECF3FE5AAFB8}"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6621DF-90C6-4B17-A8F0-872C247EB386}" type="doc">
      <dgm:prSet loTypeId="urn:microsoft.com/office/officeart/2009/layout/CircleArrowProcess" loCatId="process" qsTypeId="urn:microsoft.com/office/officeart/2005/8/quickstyle/simple2" qsCatId="simple" csTypeId="urn:microsoft.com/office/officeart/2005/8/colors/accent1_2" csCatId="accent1" phldr="1"/>
      <dgm:spPr/>
      <dgm:t>
        <a:bodyPr/>
        <a:lstStyle/>
        <a:p>
          <a:endParaRPr lang="en-GB"/>
        </a:p>
      </dgm:t>
    </dgm:pt>
    <dgm:pt modelId="{FDDD7129-EE16-4AF4-AF8C-41EFE814939A}">
      <dgm:prSet phldrT="[Text]"/>
      <dgm:spPr/>
      <dgm:t>
        <a:bodyPr/>
        <a:lstStyle/>
        <a:p>
          <a:r>
            <a:rPr lang="en-GB" b="1" dirty="0"/>
            <a:t>Prognosis Pro</a:t>
          </a:r>
        </a:p>
        <a:p>
          <a:r>
            <a:rPr lang="en-GB" dirty="0"/>
            <a:t>DP Meter Diagnostics</a:t>
          </a:r>
        </a:p>
      </dgm:t>
    </dgm:pt>
    <dgm:pt modelId="{7203D3F5-0C0B-483D-AB01-BB265485570F}" type="parTrans" cxnId="{779F2247-21E6-4EC8-BDAE-18B2E7A8C2A2}">
      <dgm:prSet/>
      <dgm:spPr/>
      <dgm:t>
        <a:bodyPr/>
        <a:lstStyle/>
        <a:p>
          <a:endParaRPr lang="en-GB"/>
        </a:p>
      </dgm:t>
    </dgm:pt>
    <dgm:pt modelId="{86906365-820A-40F8-9FA6-F2F37DFA26C7}" type="sibTrans" cxnId="{779F2247-21E6-4EC8-BDAE-18B2E7A8C2A2}">
      <dgm:prSet/>
      <dgm:spPr/>
      <dgm:t>
        <a:bodyPr/>
        <a:lstStyle/>
        <a:p>
          <a:endParaRPr lang="en-GB"/>
        </a:p>
      </dgm:t>
    </dgm:pt>
    <dgm:pt modelId="{DCDD312A-4BAC-460D-8E0B-8B2652718F9D}">
      <dgm:prSet phldrT="[Text]"/>
      <dgm:spPr/>
      <dgm:t>
        <a:bodyPr/>
        <a:lstStyle/>
        <a:p>
          <a:r>
            <a:rPr lang="en-GB" b="1" dirty="0"/>
            <a:t>Valid8</a:t>
          </a:r>
          <a:br>
            <a:rPr lang="en-GB" dirty="0"/>
          </a:br>
          <a:r>
            <a:rPr lang="en-GB" dirty="0"/>
            <a:t>Calculation verification</a:t>
          </a:r>
        </a:p>
      </dgm:t>
    </dgm:pt>
    <dgm:pt modelId="{2EEBB1D2-4184-4323-A6EF-312B10C6DC5A}" type="parTrans" cxnId="{32A04EC2-C573-4251-B385-FC01EC01B080}">
      <dgm:prSet/>
      <dgm:spPr/>
      <dgm:t>
        <a:bodyPr/>
        <a:lstStyle/>
        <a:p>
          <a:endParaRPr lang="en-GB"/>
        </a:p>
      </dgm:t>
    </dgm:pt>
    <dgm:pt modelId="{E9C57A80-0822-4228-91CC-37531844862F}" type="sibTrans" cxnId="{32A04EC2-C573-4251-B385-FC01EC01B080}">
      <dgm:prSet/>
      <dgm:spPr/>
      <dgm:t>
        <a:bodyPr/>
        <a:lstStyle/>
        <a:p>
          <a:endParaRPr lang="en-GB"/>
        </a:p>
      </dgm:t>
    </dgm:pt>
    <dgm:pt modelId="{97E85DEE-A5E9-4BE4-9229-58E59EABE228}">
      <dgm:prSet phldrT="[Text]"/>
      <dgm:spPr/>
      <dgm:t>
        <a:bodyPr/>
        <a:lstStyle/>
        <a:p>
          <a:r>
            <a:rPr lang="en-GB" b="1" dirty="0"/>
            <a:t>Dynamic Uncertainty</a:t>
          </a:r>
          <a:br>
            <a:rPr lang="en-GB" dirty="0"/>
          </a:br>
          <a:r>
            <a:rPr lang="en-GB" dirty="0"/>
            <a:t>Real time driven data</a:t>
          </a:r>
        </a:p>
      </dgm:t>
    </dgm:pt>
    <dgm:pt modelId="{409FF1E1-087A-480D-BBBE-F64ABF623482}" type="parTrans" cxnId="{9FD9C228-8E2F-4FAF-AB53-32D5A6F6CD5E}">
      <dgm:prSet/>
      <dgm:spPr/>
      <dgm:t>
        <a:bodyPr/>
        <a:lstStyle/>
        <a:p>
          <a:endParaRPr lang="en-GB"/>
        </a:p>
      </dgm:t>
    </dgm:pt>
    <dgm:pt modelId="{EDB45255-EF65-4F49-B7F7-2AC527AF2C8B}" type="sibTrans" cxnId="{9FD9C228-8E2F-4FAF-AB53-32D5A6F6CD5E}">
      <dgm:prSet/>
      <dgm:spPr/>
      <dgm:t>
        <a:bodyPr/>
        <a:lstStyle/>
        <a:p>
          <a:endParaRPr lang="en-GB"/>
        </a:p>
      </dgm:t>
    </dgm:pt>
    <dgm:pt modelId="{E99BB681-1449-4436-A606-0D0C01102258}" type="pres">
      <dgm:prSet presAssocID="{666621DF-90C6-4B17-A8F0-872C247EB386}" presName="Name0" presStyleCnt="0">
        <dgm:presLayoutVars>
          <dgm:chMax val="7"/>
          <dgm:chPref val="7"/>
          <dgm:dir/>
          <dgm:animLvl val="lvl"/>
        </dgm:presLayoutVars>
      </dgm:prSet>
      <dgm:spPr/>
    </dgm:pt>
    <dgm:pt modelId="{F3076230-2775-4FC6-AC06-011D4A822780}" type="pres">
      <dgm:prSet presAssocID="{FDDD7129-EE16-4AF4-AF8C-41EFE814939A}" presName="Accent1" presStyleCnt="0"/>
      <dgm:spPr/>
    </dgm:pt>
    <dgm:pt modelId="{713260A5-8259-4669-BD15-CFEB6551AC1D}" type="pres">
      <dgm:prSet presAssocID="{FDDD7129-EE16-4AF4-AF8C-41EFE814939A}" presName="Accent" presStyleLbl="node1" presStyleIdx="0" presStyleCnt="3"/>
      <dgm:spPr/>
    </dgm:pt>
    <dgm:pt modelId="{F875F925-BEE3-4953-9B15-934570DAAB79}" type="pres">
      <dgm:prSet presAssocID="{FDDD7129-EE16-4AF4-AF8C-41EFE814939A}" presName="Parent1" presStyleLbl="revTx" presStyleIdx="0" presStyleCnt="3">
        <dgm:presLayoutVars>
          <dgm:chMax val="1"/>
          <dgm:chPref val="1"/>
          <dgm:bulletEnabled val="1"/>
        </dgm:presLayoutVars>
      </dgm:prSet>
      <dgm:spPr/>
    </dgm:pt>
    <dgm:pt modelId="{F7D7D9B0-9220-4FD5-9913-A5E9CE343287}" type="pres">
      <dgm:prSet presAssocID="{97E85DEE-A5E9-4BE4-9229-58E59EABE228}" presName="Accent2" presStyleCnt="0"/>
      <dgm:spPr/>
    </dgm:pt>
    <dgm:pt modelId="{FFCF4229-9F4F-4BB7-A23D-969FB558DC87}" type="pres">
      <dgm:prSet presAssocID="{97E85DEE-A5E9-4BE4-9229-58E59EABE228}" presName="Accent" presStyleLbl="node1" presStyleIdx="1" presStyleCnt="3"/>
      <dgm:spPr/>
    </dgm:pt>
    <dgm:pt modelId="{08A5F2D1-7AA1-4B81-839C-CAE9A3BDA660}" type="pres">
      <dgm:prSet presAssocID="{97E85DEE-A5E9-4BE4-9229-58E59EABE228}" presName="Parent2" presStyleLbl="revTx" presStyleIdx="1" presStyleCnt="3">
        <dgm:presLayoutVars>
          <dgm:chMax val="1"/>
          <dgm:chPref val="1"/>
          <dgm:bulletEnabled val="1"/>
        </dgm:presLayoutVars>
      </dgm:prSet>
      <dgm:spPr/>
    </dgm:pt>
    <dgm:pt modelId="{C57C11B5-DE67-4728-94AD-512E91A978F2}" type="pres">
      <dgm:prSet presAssocID="{DCDD312A-4BAC-460D-8E0B-8B2652718F9D}" presName="Accent3" presStyleCnt="0"/>
      <dgm:spPr/>
    </dgm:pt>
    <dgm:pt modelId="{E9EC3F89-53F7-4C4D-A682-E559854447FF}" type="pres">
      <dgm:prSet presAssocID="{DCDD312A-4BAC-460D-8E0B-8B2652718F9D}" presName="Accent" presStyleLbl="node1" presStyleIdx="2" presStyleCnt="3"/>
      <dgm:spPr/>
    </dgm:pt>
    <dgm:pt modelId="{A6C8F4A7-3AB0-4E50-9594-ECF3FE5AAFB8}" type="pres">
      <dgm:prSet presAssocID="{DCDD312A-4BAC-460D-8E0B-8B2652718F9D}" presName="Parent3" presStyleLbl="revTx" presStyleIdx="2" presStyleCnt="3">
        <dgm:presLayoutVars>
          <dgm:chMax val="1"/>
          <dgm:chPref val="1"/>
          <dgm:bulletEnabled val="1"/>
        </dgm:presLayoutVars>
      </dgm:prSet>
      <dgm:spPr/>
    </dgm:pt>
  </dgm:ptLst>
  <dgm:cxnLst>
    <dgm:cxn modelId="{9FD9C228-8E2F-4FAF-AB53-32D5A6F6CD5E}" srcId="{666621DF-90C6-4B17-A8F0-872C247EB386}" destId="{97E85DEE-A5E9-4BE4-9229-58E59EABE228}" srcOrd="1" destOrd="0" parTransId="{409FF1E1-087A-480D-BBBE-F64ABF623482}" sibTransId="{EDB45255-EF65-4F49-B7F7-2AC527AF2C8B}"/>
    <dgm:cxn modelId="{B0CBDA33-5D31-4DC1-9D56-2ADB5577FC20}" type="presOf" srcId="{97E85DEE-A5E9-4BE4-9229-58E59EABE228}" destId="{08A5F2D1-7AA1-4B81-839C-CAE9A3BDA660}" srcOrd="0" destOrd="0" presId="urn:microsoft.com/office/officeart/2009/layout/CircleArrowProcess"/>
    <dgm:cxn modelId="{779F2247-21E6-4EC8-BDAE-18B2E7A8C2A2}" srcId="{666621DF-90C6-4B17-A8F0-872C247EB386}" destId="{FDDD7129-EE16-4AF4-AF8C-41EFE814939A}" srcOrd="0" destOrd="0" parTransId="{7203D3F5-0C0B-483D-AB01-BB265485570F}" sibTransId="{86906365-820A-40F8-9FA6-F2F37DFA26C7}"/>
    <dgm:cxn modelId="{336C9E71-E385-4B4F-ADFD-3BDF80C2DF9C}" type="presOf" srcId="{FDDD7129-EE16-4AF4-AF8C-41EFE814939A}" destId="{F875F925-BEE3-4953-9B15-934570DAAB79}" srcOrd="0" destOrd="0" presId="urn:microsoft.com/office/officeart/2009/layout/CircleArrowProcess"/>
    <dgm:cxn modelId="{32A04EC2-C573-4251-B385-FC01EC01B080}" srcId="{666621DF-90C6-4B17-A8F0-872C247EB386}" destId="{DCDD312A-4BAC-460D-8E0B-8B2652718F9D}" srcOrd="2" destOrd="0" parTransId="{2EEBB1D2-4184-4323-A6EF-312B10C6DC5A}" sibTransId="{E9C57A80-0822-4228-91CC-37531844862F}"/>
    <dgm:cxn modelId="{DFFEFCCF-77B1-4BE4-BAEC-940A7A878847}" type="presOf" srcId="{DCDD312A-4BAC-460D-8E0B-8B2652718F9D}" destId="{A6C8F4A7-3AB0-4E50-9594-ECF3FE5AAFB8}" srcOrd="0" destOrd="0" presId="urn:microsoft.com/office/officeart/2009/layout/CircleArrowProcess"/>
    <dgm:cxn modelId="{B77334EA-EFE0-4AF6-848D-D5FA3B19EAF0}" type="presOf" srcId="{666621DF-90C6-4B17-A8F0-872C247EB386}" destId="{E99BB681-1449-4436-A606-0D0C01102258}" srcOrd="0" destOrd="0" presId="urn:microsoft.com/office/officeart/2009/layout/CircleArrowProcess"/>
    <dgm:cxn modelId="{023B90F6-604F-45C5-B71C-B22A15F20433}" type="presParOf" srcId="{E99BB681-1449-4436-A606-0D0C01102258}" destId="{F3076230-2775-4FC6-AC06-011D4A822780}" srcOrd="0" destOrd="0" presId="urn:microsoft.com/office/officeart/2009/layout/CircleArrowProcess"/>
    <dgm:cxn modelId="{42B22429-3A6B-48E8-9D46-72F57ADD4C19}" type="presParOf" srcId="{F3076230-2775-4FC6-AC06-011D4A822780}" destId="{713260A5-8259-4669-BD15-CFEB6551AC1D}" srcOrd="0" destOrd="0" presId="urn:microsoft.com/office/officeart/2009/layout/CircleArrowProcess"/>
    <dgm:cxn modelId="{5136FEF5-1E01-4E33-AB65-E47FC191D099}" type="presParOf" srcId="{E99BB681-1449-4436-A606-0D0C01102258}" destId="{F875F925-BEE3-4953-9B15-934570DAAB79}" srcOrd="1" destOrd="0" presId="urn:microsoft.com/office/officeart/2009/layout/CircleArrowProcess"/>
    <dgm:cxn modelId="{136347A6-EA96-487F-AC9B-C0AED6A8C3DE}" type="presParOf" srcId="{E99BB681-1449-4436-A606-0D0C01102258}" destId="{F7D7D9B0-9220-4FD5-9913-A5E9CE343287}" srcOrd="2" destOrd="0" presId="urn:microsoft.com/office/officeart/2009/layout/CircleArrowProcess"/>
    <dgm:cxn modelId="{0B7367EF-E6E4-4883-8A40-5B34A6C46DD8}" type="presParOf" srcId="{F7D7D9B0-9220-4FD5-9913-A5E9CE343287}" destId="{FFCF4229-9F4F-4BB7-A23D-969FB558DC87}" srcOrd="0" destOrd="0" presId="urn:microsoft.com/office/officeart/2009/layout/CircleArrowProcess"/>
    <dgm:cxn modelId="{FADFDF76-EFA3-47D3-A7E0-04CE94823319}" type="presParOf" srcId="{E99BB681-1449-4436-A606-0D0C01102258}" destId="{08A5F2D1-7AA1-4B81-839C-CAE9A3BDA660}" srcOrd="3" destOrd="0" presId="urn:microsoft.com/office/officeart/2009/layout/CircleArrowProcess"/>
    <dgm:cxn modelId="{1BFC25FE-1511-4DF9-939F-8B1FE63AA4A8}" type="presParOf" srcId="{E99BB681-1449-4436-A606-0D0C01102258}" destId="{C57C11B5-DE67-4728-94AD-512E91A978F2}" srcOrd="4" destOrd="0" presId="urn:microsoft.com/office/officeart/2009/layout/CircleArrowProcess"/>
    <dgm:cxn modelId="{2C513085-EAC0-4B20-9B61-1DF721F57B09}" type="presParOf" srcId="{C57C11B5-DE67-4728-94AD-512E91A978F2}" destId="{E9EC3F89-53F7-4C4D-A682-E559854447FF}" srcOrd="0" destOrd="0" presId="urn:microsoft.com/office/officeart/2009/layout/CircleArrowProcess"/>
    <dgm:cxn modelId="{695E5798-6218-4F0F-AB21-291BB66A3D2D}" type="presParOf" srcId="{E99BB681-1449-4436-A606-0D0C01102258}" destId="{A6C8F4A7-3AB0-4E50-9594-ECF3FE5AAFB8}"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AA8E05-7665-4CE6-86B8-17C3E6E0A626}" type="doc">
      <dgm:prSet loTypeId="urn:microsoft.com/office/officeart/2005/8/layout/hList9" loCatId="list" qsTypeId="urn:microsoft.com/office/officeart/2005/8/quickstyle/simple1" qsCatId="simple" csTypeId="urn:microsoft.com/office/officeart/2005/8/colors/accent0_3" csCatId="mainScheme" phldr="1"/>
      <dgm:spPr/>
    </dgm:pt>
    <dgm:pt modelId="{D91F9648-0349-4FAC-91C6-5F53DAD0B280}">
      <dgm:prSet phldrT="[Text]"/>
      <dgm:spPr/>
      <dgm:t>
        <a:bodyPr/>
        <a:lstStyle/>
        <a:p>
          <a:r>
            <a:rPr lang="en-GB"/>
            <a:t>Equinor</a:t>
          </a:r>
        </a:p>
      </dgm:t>
    </dgm:pt>
    <dgm:pt modelId="{2DE65C07-1EB6-4EED-A278-79866D3A2324}" type="parTrans" cxnId="{EDEA634A-7DC8-4244-9D36-561A6069A8AF}">
      <dgm:prSet/>
      <dgm:spPr/>
      <dgm:t>
        <a:bodyPr/>
        <a:lstStyle/>
        <a:p>
          <a:endParaRPr lang="en-GB"/>
        </a:p>
      </dgm:t>
    </dgm:pt>
    <dgm:pt modelId="{E3CA0690-7038-46C4-840D-D2BEDAB463D3}" type="sibTrans" cxnId="{EDEA634A-7DC8-4244-9D36-561A6069A8AF}">
      <dgm:prSet/>
      <dgm:spPr/>
      <dgm:t>
        <a:bodyPr/>
        <a:lstStyle/>
        <a:p>
          <a:endParaRPr lang="en-GB"/>
        </a:p>
      </dgm:t>
    </dgm:pt>
    <dgm:pt modelId="{2F13FD54-68B1-4FB6-A19A-A8A01811FE65}">
      <dgm:prSet/>
      <dgm:spPr/>
      <dgm:t>
        <a:bodyPr/>
        <a:lstStyle/>
        <a:p>
          <a:r>
            <a:rPr lang="en-GB"/>
            <a:t>TrollB </a:t>
          </a:r>
          <a:br>
            <a:rPr lang="en-GB"/>
          </a:br>
          <a:r>
            <a:rPr lang="en-GB"/>
            <a:t>2020</a:t>
          </a:r>
        </a:p>
      </dgm:t>
    </dgm:pt>
    <dgm:pt modelId="{24108861-C074-45C6-8DC0-AD955F44EA7C}" type="parTrans" cxnId="{56539D0B-843D-4706-B1AD-6DECF50AFA97}">
      <dgm:prSet/>
      <dgm:spPr/>
      <dgm:t>
        <a:bodyPr/>
        <a:lstStyle/>
        <a:p>
          <a:endParaRPr lang="en-GB"/>
        </a:p>
      </dgm:t>
    </dgm:pt>
    <dgm:pt modelId="{B1DD14DC-BC18-4AE9-AA05-0BC8BF7D1D80}" type="sibTrans" cxnId="{56539D0B-843D-4706-B1AD-6DECF50AFA97}">
      <dgm:prSet/>
      <dgm:spPr/>
      <dgm:t>
        <a:bodyPr/>
        <a:lstStyle/>
        <a:p>
          <a:endParaRPr lang="en-GB"/>
        </a:p>
      </dgm:t>
    </dgm:pt>
    <dgm:pt modelId="{663F744A-A978-46C3-AB06-462CEA103696}">
      <dgm:prSet/>
      <dgm:spPr/>
      <dgm:t>
        <a:bodyPr/>
        <a:lstStyle/>
        <a:p>
          <a:r>
            <a:rPr lang="en-GB"/>
            <a:t>Askelaad 2020</a:t>
          </a:r>
        </a:p>
      </dgm:t>
    </dgm:pt>
    <dgm:pt modelId="{9AA67AA0-41C6-4EA7-BE9D-4B3ACB705F26}" type="parTrans" cxnId="{484A6E6E-0C0E-44B0-95A1-87A10C719D84}">
      <dgm:prSet/>
      <dgm:spPr/>
      <dgm:t>
        <a:bodyPr/>
        <a:lstStyle/>
        <a:p>
          <a:endParaRPr lang="en-GB"/>
        </a:p>
      </dgm:t>
    </dgm:pt>
    <dgm:pt modelId="{44A9059E-C355-47A8-BC34-5141109DEFE2}" type="sibTrans" cxnId="{484A6E6E-0C0E-44B0-95A1-87A10C719D84}">
      <dgm:prSet/>
      <dgm:spPr/>
      <dgm:t>
        <a:bodyPr/>
        <a:lstStyle/>
        <a:p>
          <a:endParaRPr lang="en-GB"/>
        </a:p>
      </dgm:t>
    </dgm:pt>
    <dgm:pt modelId="{4E896C5B-0065-47CA-BDFC-FF401FF1B2A1}">
      <dgm:prSet/>
      <dgm:spPr/>
      <dgm:t>
        <a:bodyPr/>
        <a:lstStyle/>
        <a:p>
          <a:r>
            <a:rPr lang="en-GB"/>
            <a:t>Repsol</a:t>
          </a:r>
        </a:p>
      </dgm:t>
    </dgm:pt>
    <dgm:pt modelId="{23899E9C-9C83-4C4D-8635-2417AA0E9D39}" type="parTrans" cxnId="{E4A53B58-B663-41E9-9F65-E994F328E332}">
      <dgm:prSet/>
      <dgm:spPr/>
      <dgm:t>
        <a:bodyPr/>
        <a:lstStyle/>
        <a:p>
          <a:endParaRPr lang="en-GB"/>
        </a:p>
      </dgm:t>
    </dgm:pt>
    <dgm:pt modelId="{0590AACE-60B5-47A6-B498-432E5A565369}" type="sibTrans" cxnId="{E4A53B58-B663-41E9-9F65-E994F328E332}">
      <dgm:prSet/>
      <dgm:spPr/>
      <dgm:t>
        <a:bodyPr/>
        <a:lstStyle/>
        <a:p>
          <a:endParaRPr lang="en-GB"/>
        </a:p>
      </dgm:t>
    </dgm:pt>
    <dgm:pt modelId="{9E20B86B-38A8-4165-B0B4-244FCC09DACA}">
      <dgm:prSet/>
      <dgm:spPr/>
      <dgm:t>
        <a:bodyPr/>
        <a:lstStyle/>
        <a:p>
          <a:r>
            <a:rPr lang="en-GB"/>
            <a:t>Gyda </a:t>
          </a:r>
          <a:br>
            <a:rPr lang="en-GB"/>
          </a:br>
          <a:r>
            <a:rPr lang="en-GB"/>
            <a:t>2000</a:t>
          </a:r>
        </a:p>
      </dgm:t>
    </dgm:pt>
    <dgm:pt modelId="{0105B119-0930-4326-B7E6-E6FCB475F12D}" type="parTrans" cxnId="{33BB79B4-3A48-446D-AEEE-495344A75969}">
      <dgm:prSet/>
      <dgm:spPr/>
      <dgm:t>
        <a:bodyPr/>
        <a:lstStyle/>
        <a:p>
          <a:endParaRPr lang="en-GB"/>
        </a:p>
      </dgm:t>
    </dgm:pt>
    <dgm:pt modelId="{F783455C-935D-46AF-B098-316A13DEF842}" type="sibTrans" cxnId="{33BB79B4-3A48-446D-AEEE-495344A75969}">
      <dgm:prSet/>
      <dgm:spPr/>
      <dgm:t>
        <a:bodyPr/>
        <a:lstStyle/>
        <a:p>
          <a:endParaRPr lang="en-GB"/>
        </a:p>
      </dgm:t>
    </dgm:pt>
    <dgm:pt modelId="{56EDAC29-C074-4AF1-864C-5602A6607C4E}">
      <dgm:prSet/>
      <dgm:spPr/>
      <dgm:t>
        <a:bodyPr/>
        <a:lstStyle/>
        <a:p>
          <a:r>
            <a:rPr lang="en-GB"/>
            <a:t>Varg </a:t>
          </a:r>
          <a:br>
            <a:rPr lang="en-GB"/>
          </a:br>
          <a:r>
            <a:rPr lang="en-GB"/>
            <a:t>2015</a:t>
          </a:r>
          <a:endParaRPr lang="en-GB" dirty="0"/>
        </a:p>
      </dgm:t>
    </dgm:pt>
    <dgm:pt modelId="{7B4F020A-E035-4DB8-B41B-9E26F9AA9C65}" type="parTrans" cxnId="{527FEE8D-F488-40FF-815B-257B174932C2}">
      <dgm:prSet/>
      <dgm:spPr/>
      <dgm:t>
        <a:bodyPr/>
        <a:lstStyle/>
        <a:p>
          <a:endParaRPr lang="en-GB"/>
        </a:p>
      </dgm:t>
    </dgm:pt>
    <dgm:pt modelId="{977196CF-4E76-485D-BD31-403FA99B0DFE}" type="sibTrans" cxnId="{527FEE8D-F488-40FF-815B-257B174932C2}">
      <dgm:prSet/>
      <dgm:spPr/>
      <dgm:t>
        <a:bodyPr/>
        <a:lstStyle/>
        <a:p>
          <a:endParaRPr lang="en-GB"/>
        </a:p>
      </dgm:t>
    </dgm:pt>
    <dgm:pt modelId="{8478D772-850B-477A-AAE3-4AD1B4234987}">
      <dgm:prSet phldrT="[Text]"/>
      <dgm:spPr/>
      <dgm:t>
        <a:bodyPr/>
        <a:lstStyle/>
        <a:p>
          <a:r>
            <a:rPr lang="en-GB"/>
            <a:t>Hammerfest 2004</a:t>
          </a:r>
        </a:p>
      </dgm:t>
    </dgm:pt>
    <dgm:pt modelId="{C1C05ED4-C305-4345-938F-116E94E00911}" type="parTrans" cxnId="{95F19784-E49D-46E2-8E86-BFFDF0DA58FE}">
      <dgm:prSet/>
      <dgm:spPr/>
      <dgm:t>
        <a:bodyPr/>
        <a:lstStyle/>
        <a:p>
          <a:endParaRPr lang="en-GB"/>
        </a:p>
      </dgm:t>
    </dgm:pt>
    <dgm:pt modelId="{0FDB0856-D000-4AAF-A416-6163EAE20ACD}" type="sibTrans" cxnId="{95F19784-E49D-46E2-8E86-BFFDF0DA58FE}">
      <dgm:prSet/>
      <dgm:spPr/>
      <dgm:t>
        <a:bodyPr/>
        <a:lstStyle/>
        <a:p>
          <a:endParaRPr lang="en-GB"/>
        </a:p>
      </dgm:t>
    </dgm:pt>
    <dgm:pt modelId="{45E5032B-9BD8-4DF7-9E82-41A35E0D6F0F}">
      <dgm:prSet/>
      <dgm:spPr/>
      <dgm:t>
        <a:bodyPr/>
        <a:lstStyle/>
        <a:p>
          <a:r>
            <a:rPr lang="en-GB"/>
            <a:t>KlorVCM 2016</a:t>
          </a:r>
        </a:p>
      </dgm:t>
    </dgm:pt>
    <dgm:pt modelId="{101B646C-8D66-4CA2-BD79-3B4A7D47A5BF}" type="parTrans" cxnId="{E24290FE-A6C0-452A-890E-E6F1E57699FC}">
      <dgm:prSet/>
      <dgm:spPr/>
      <dgm:t>
        <a:bodyPr/>
        <a:lstStyle/>
        <a:p>
          <a:endParaRPr lang="en-GB"/>
        </a:p>
      </dgm:t>
    </dgm:pt>
    <dgm:pt modelId="{AE8C8D56-3685-4E82-8598-E4729470C6C5}" type="sibTrans" cxnId="{E24290FE-A6C0-452A-890E-E6F1E57699FC}">
      <dgm:prSet/>
      <dgm:spPr/>
      <dgm:t>
        <a:bodyPr/>
        <a:lstStyle/>
        <a:p>
          <a:endParaRPr lang="en-GB"/>
        </a:p>
      </dgm:t>
    </dgm:pt>
    <dgm:pt modelId="{0E8C1BE7-4174-4305-9C30-62F98740883E}">
      <dgm:prSet/>
      <dgm:spPr/>
      <dgm:t>
        <a:bodyPr/>
        <a:lstStyle/>
        <a:p>
          <a:r>
            <a:rPr lang="en-GB"/>
            <a:t>Rafnes Noretyl </a:t>
          </a:r>
          <a:br>
            <a:rPr lang="en-GB"/>
          </a:br>
          <a:r>
            <a:rPr lang="en-GB"/>
            <a:t>2002</a:t>
          </a:r>
        </a:p>
      </dgm:t>
    </dgm:pt>
    <dgm:pt modelId="{8CEFAEDC-1FE5-4800-ABF5-3A6AE62322DA}" type="parTrans" cxnId="{194F6081-E6CD-4583-B767-3D889749D164}">
      <dgm:prSet/>
      <dgm:spPr/>
      <dgm:t>
        <a:bodyPr/>
        <a:lstStyle/>
        <a:p>
          <a:endParaRPr lang="en-GB"/>
        </a:p>
      </dgm:t>
    </dgm:pt>
    <dgm:pt modelId="{336C1738-0311-4E37-8160-3CFDAC3E8C3A}" type="sibTrans" cxnId="{194F6081-E6CD-4583-B767-3D889749D164}">
      <dgm:prSet/>
      <dgm:spPr/>
      <dgm:t>
        <a:bodyPr/>
        <a:lstStyle/>
        <a:p>
          <a:endParaRPr lang="en-GB"/>
        </a:p>
      </dgm:t>
    </dgm:pt>
    <dgm:pt modelId="{7587E251-6653-424D-9A2D-A7E933173BD0}">
      <dgm:prSet/>
      <dgm:spPr/>
      <dgm:t>
        <a:bodyPr/>
        <a:lstStyle/>
        <a:p>
          <a:r>
            <a:rPr lang="en-GB"/>
            <a:t>Teekay Petrojarl</a:t>
          </a:r>
          <a:endParaRPr lang="en-GB" dirty="0"/>
        </a:p>
      </dgm:t>
    </dgm:pt>
    <dgm:pt modelId="{101D94FE-B596-4EDC-AE3F-1F60F7D3D32E}" type="parTrans" cxnId="{5F5B06F2-BA20-47F6-AD71-C4ED8F1742E9}">
      <dgm:prSet/>
      <dgm:spPr/>
      <dgm:t>
        <a:bodyPr/>
        <a:lstStyle/>
        <a:p>
          <a:endParaRPr lang="en-GB"/>
        </a:p>
      </dgm:t>
    </dgm:pt>
    <dgm:pt modelId="{37232EC2-5841-4263-98E3-F6DC3F7F3F95}" type="sibTrans" cxnId="{5F5B06F2-BA20-47F6-AD71-C4ED8F1742E9}">
      <dgm:prSet/>
      <dgm:spPr/>
      <dgm:t>
        <a:bodyPr/>
        <a:lstStyle/>
        <a:p>
          <a:endParaRPr lang="en-GB"/>
        </a:p>
      </dgm:t>
    </dgm:pt>
    <dgm:pt modelId="{F3E75596-1E17-4B5E-BF39-E7C46AA108C0}">
      <dgm:prSet/>
      <dgm:spPr/>
      <dgm:t>
        <a:bodyPr/>
        <a:lstStyle/>
        <a:p>
          <a:r>
            <a:rPr lang="en-US"/>
            <a:t>Foinaven 2015</a:t>
          </a:r>
        </a:p>
      </dgm:t>
    </dgm:pt>
    <dgm:pt modelId="{437A126B-ADC2-4392-963C-6A674820E8B9}" type="parTrans" cxnId="{88D397F9-946B-44ED-9D39-107F55A62A49}">
      <dgm:prSet/>
      <dgm:spPr/>
      <dgm:t>
        <a:bodyPr/>
        <a:lstStyle/>
        <a:p>
          <a:endParaRPr lang="en-GB"/>
        </a:p>
      </dgm:t>
    </dgm:pt>
    <dgm:pt modelId="{7A32129E-2C29-49CC-BD30-DCF93EF05EDB}" type="sibTrans" cxnId="{88D397F9-946B-44ED-9D39-107F55A62A49}">
      <dgm:prSet/>
      <dgm:spPr/>
      <dgm:t>
        <a:bodyPr/>
        <a:lstStyle/>
        <a:p>
          <a:endParaRPr lang="en-GB"/>
        </a:p>
      </dgm:t>
    </dgm:pt>
    <dgm:pt modelId="{507BCE1F-5076-4D90-AB70-A3F1026C78B0}">
      <dgm:prSet/>
      <dgm:spPr/>
      <dgm:t>
        <a:bodyPr/>
        <a:lstStyle/>
        <a:p>
          <a:r>
            <a:rPr lang="en-GB"/>
            <a:t>INEOS</a:t>
          </a:r>
          <a:endParaRPr lang="en-GB" dirty="0"/>
        </a:p>
      </dgm:t>
    </dgm:pt>
    <dgm:pt modelId="{46F8DB96-0589-4ED2-B200-8B99CFBC2D69}" type="parTrans" cxnId="{5BE030B8-6C7C-4B4A-866E-6359979E82B1}">
      <dgm:prSet/>
      <dgm:spPr/>
      <dgm:t>
        <a:bodyPr/>
        <a:lstStyle/>
        <a:p>
          <a:endParaRPr lang="en-GB"/>
        </a:p>
      </dgm:t>
    </dgm:pt>
    <dgm:pt modelId="{B30D26C5-E2C8-4B84-AD49-F5780B64B74D}" type="sibTrans" cxnId="{5BE030B8-6C7C-4B4A-866E-6359979E82B1}">
      <dgm:prSet/>
      <dgm:spPr/>
      <dgm:t>
        <a:bodyPr/>
        <a:lstStyle/>
        <a:p>
          <a:endParaRPr lang="en-GB"/>
        </a:p>
      </dgm:t>
    </dgm:pt>
    <dgm:pt modelId="{EE4EB965-D044-41B7-AC2D-FA4AA19FC8FC}">
      <dgm:prSet/>
      <dgm:spPr/>
      <dgm:t>
        <a:bodyPr/>
        <a:lstStyle/>
        <a:p>
          <a:r>
            <a:rPr lang="en-US"/>
            <a:t>Varg </a:t>
          </a:r>
          <a:br>
            <a:rPr lang="en-US"/>
          </a:br>
          <a:r>
            <a:rPr lang="en-US"/>
            <a:t>2009</a:t>
          </a:r>
          <a:endParaRPr lang="en-GB" dirty="0"/>
        </a:p>
      </dgm:t>
    </dgm:pt>
    <dgm:pt modelId="{F5A9C5D6-A148-415A-8E20-2130A1BD5FBB}" type="parTrans" cxnId="{BEDA44E6-669A-4036-93AB-EE099301BCA8}">
      <dgm:prSet/>
      <dgm:spPr/>
      <dgm:t>
        <a:bodyPr/>
        <a:lstStyle/>
        <a:p>
          <a:endParaRPr lang="en-GB"/>
        </a:p>
      </dgm:t>
    </dgm:pt>
    <dgm:pt modelId="{83D0633F-7A6E-4659-B062-93AAFA4FB85F}" type="sibTrans" cxnId="{BEDA44E6-669A-4036-93AB-EE099301BCA8}">
      <dgm:prSet/>
      <dgm:spPr/>
      <dgm:t>
        <a:bodyPr/>
        <a:lstStyle/>
        <a:p>
          <a:endParaRPr lang="en-GB"/>
        </a:p>
      </dgm:t>
    </dgm:pt>
    <dgm:pt modelId="{24EB37A6-15B9-464D-BBA9-36F3FBDEFC30}">
      <dgm:prSet/>
      <dgm:spPr/>
      <dgm:t>
        <a:bodyPr/>
        <a:lstStyle/>
        <a:p>
          <a:r>
            <a:rPr lang="en-GB"/>
            <a:t>NjordB </a:t>
          </a:r>
          <a:br>
            <a:rPr lang="en-GB"/>
          </a:br>
          <a:r>
            <a:rPr lang="en-GB"/>
            <a:t>2017</a:t>
          </a:r>
        </a:p>
      </dgm:t>
    </dgm:pt>
    <dgm:pt modelId="{46A3F9E3-1E91-4DCB-972D-97DB7A5FED00}" type="parTrans" cxnId="{5E84D42E-5EB1-48E5-BC28-76CF13BFAFA3}">
      <dgm:prSet/>
      <dgm:spPr/>
      <dgm:t>
        <a:bodyPr/>
        <a:lstStyle/>
        <a:p>
          <a:endParaRPr lang="en-GB"/>
        </a:p>
      </dgm:t>
    </dgm:pt>
    <dgm:pt modelId="{3DA69AFF-5B9F-461B-9044-0922CB38FA60}" type="sibTrans" cxnId="{5E84D42E-5EB1-48E5-BC28-76CF13BFAFA3}">
      <dgm:prSet/>
      <dgm:spPr/>
      <dgm:t>
        <a:bodyPr/>
        <a:lstStyle/>
        <a:p>
          <a:endParaRPr lang="en-GB"/>
        </a:p>
      </dgm:t>
    </dgm:pt>
    <dgm:pt modelId="{4B2A1608-AD63-42BE-AFEF-BF38E6470175}">
      <dgm:prSet phldrT="[Text]"/>
      <dgm:spPr/>
      <dgm:t>
        <a:bodyPr/>
        <a:lstStyle/>
        <a:p>
          <a:r>
            <a:rPr lang="en-GB"/>
            <a:t>Aker BP</a:t>
          </a:r>
        </a:p>
      </dgm:t>
    </dgm:pt>
    <dgm:pt modelId="{CB46F857-F2B0-45CC-9ECF-E80BAB09708C}" type="parTrans" cxnId="{6DE8DEB1-229F-4568-9647-0DBCFC99163A}">
      <dgm:prSet/>
      <dgm:spPr/>
      <dgm:t>
        <a:bodyPr/>
        <a:lstStyle/>
        <a:p>
          <a:endParaRPr lang="en-GB"/>
        </a:p>
      </dgm:t>
    </dgm:pt>
    <dgm:pt modelId="{5C6A653E-6A91-4858-9725-00EC30E0BA00}" type="sibTrans" cxnId="{6DE8DEB1-229F-4568-9647-0DBCFC99163A}">
      <dgm:prSet/>
      <dgm:spPr/>
      <dgm:t>
        <a:bodyPr/>
        <a:lstStyle/>
        <a:p>
          <a:endParaRPr lang="en-GB"/>
        </a:p>
      </dgm:t>
    </dgm:pt>
    <dgm:pt modelId="{DD5AF5E0-F4DB-49CD-B585-8E47C1919752}">
      <dgm:prSet/>
      <dgm:spPr/>
      <dgm:t>
        <a:bodyPr/>
        <a:lstStyle/>
        <a:p>
          <a:r>
            <a:rPr lang="sv-SE"/>
            <a:t>Ula </a:t>
          </a:r>
          <a:br>
            <a:rPr lang="sv-SE"/>
          </a:br>
          <a:r>
            <a:rPr lang="sv-SE"/>
            <a:t>2000</a:t>
          </a:r>
          <a:endParaRPr lang="en-GB"/>
        </a:p>
      </dgm:t>
    </dgm:pt>
    <dgm:pt modelId="{EDD68AB2-40EA-4713-9A90-17766D6DBD57}" type="parTrans" cxnId="{7E470AF9-44AA-4CC6-A932-0AEA3722BB72}">
      <dgm:prSet/>
      <dgm:spPr/>
      <dgm:t>
        <a:bodyPr/>
        <a:lstStyle/>
        <a:p>
          <a:endParaRPr lang="en-GB"/>
        </a:p>
      </dgm:t>
    </dgm:pt>
    <dgm:pt modelId="{3910E88F-9761-4EEF-BD93-00CD7494301A}" type="sibTrans" cxnId="{7E470AF9-44AA-4CC6-A932-0AEA3722BB72}">
      <dgm:prSet/>
      <dgm:spPr/>
      <dgm:t>
        <a:bodyPr/>
        <a:lstStyle/>
        <a:p>
          <a:endParaRPr lang="en-GB"/>
        </a:p>
      </dgm:t>
    </dgm:pt>
    <dgm:pt modelId="{41F8C34C-D29A-4023-8AAE-1AFC66F6C09C}">
      <dgm:prSet/>
      <dgm:spPr/>
      <dgm:t>
        <a:bodyPr/>
        <a:lstStyle/>
        <a:p>
          <a:r>
            <a:rPr lang="sv-SE"/>
            <a:t>Oselvar / Tambar </a:t>
          </a:r>
          <a:br>
            <a:rPr lang="sv-SE"/>
          </a:br>
          <a:r>
            <a:rPr lang="sv-SE"/>
            <a:t>2009</a:t>
          </a:r>
        </a:p>
      </dgm:t>
    </dgm:pt>
    <dgm:pt modelId="{984DB663-172E-4C2E-ACB7-BB3A8576AFB0}" type="parTrans" cxnId="{CC0BD3C4-F574-4824-83F2-8A74639C3174}">
      <dgm:prSet/>
      <dgm:spPr/>
      <dgm:t>
        <a:bodyPr/>
        <a:lstStyle/>
        <a:p>
          <a:endParaRPr lang="en-GB"/>
        </a:p>
      </dgm:t>
    </dgm:pt>
    <dgm:pt modelId="{3D86EE35-1E90-4AFE-AD5F-EFAEE139900E}" type="sibTrans" cxnId="{CC0BD3C4-F574-4824-83F2-8A74639C3174}">
      <dgm:prSet/>
      <dgm:spPr/>
      <dgm:t>
        <a:bodyPr/>
        <a:lstStyle/>
        <a:p>
          <a:endParaRPr lang="en-GB"/>
        </a:p>
      </dgm:t>
    </dgm:pt>
    <dgm:pt modelId="{561E881A-006E-43FA-AB79-1173B450C7F3}">
      <dgm:prSet/>
      <dgm:spPr/>
      <dgm:t>
        <a:bodyPr/>
        <a:lstStyle/>
        <a:p>
          <a:r>
            <a:rPr lang="sv-SE"/>
            <a:t>Skarv </a:t>
          </a:r>
          <a:br>
            <a:rPr lang="sv-SE"/>
          </a:br>
          <a:r>
            <a:rPr lang="sv-SE"/>
            <a:t>2022</a:t>
          </a:r>
        </a:p>
      </dgm:t>
    </dgm:pt>
    <dgm:pt modelId="{FE2E5173-2937-4BD8-8C7F-1F0EA2A1C52B}" type="parTrans" cxnId="{4AEE7756-2083-4FFF-80DE-AB041CE63C94}">
      <dgm:prSet/>
      <dgm:spPr/>
      <dgm:t>
        <a:bodyPr/>
        <a:lstStyle/>
        <a:p>
          <a:endParaRPr lang="en-GB"/>
        </a:p>
      </dgm:t>
    </dgm:pt>
    <dgm:pt modelId="{F820A8A7-26FE-4543-9AFD-938876AB50E0}" type="sibTrans" cxnId="{4AEE7756-2083-4FFF-80DE-AB041CE63C94}">
      <dgm:prSet/>
      <dgm:spPr/>
      <dgm:t>
        <a:bodyPr/>
        <a:lstStyle/>
        <a:p>
          <a:endParaRPr lang="en-GB"/>
        </a:p>
      </dgm:t>
    </dgm:pt>
    <dgm:pt modelId="{DC3DCAF0-E4EF-40FE-9D24-1D7FD00B4B0B}" type="pres">
      <dgm:prSet presAssocID="{81AA8E05-7665-4CE6-86B8-17C3E6E0A626}" presName="list" presStyleCnt="0">
        <dgm:presLayoutVars>
          <dgm:dir/>
          <dgm:animLvl val="lvl"/>
        </dgm:presLayoutVars>
      </dgm:prSet>
      <dgm:spPr/>
    </dgm:pt>
    <dgm:pt modelId="{F4D88CC0-2C86-4EEC-A064-95A6734D1A72}" type="pres">
      <dgm:prSet presAssocID="{D91F9648-0349-4FAC-91C6-5F53DAD0B280}" presName="posSpace" presStyleCnt="0"/>
      <dgm:spPr/>
    </dgm:pt>
    <dgm:pt modelId="{7EA6818E-6525-4C90-8FC8-D7E3D812F700}" type="pres">
      <dgm:prSet presAssocID="{D91F9648-0349-4FAC-91C6-5F53DAD0B280}" presName="vertFlow" presStyleCnt="0"/>
      <dgm:spPr/>
    </dgm:pt>
    <dgm:pt modelId="{11FEF8C9-6EA3-4989-9013-07E6D9900455}" type="pres">
      <dgm:prSet presAssocID="{D91F9648-0349-4FAC-91C6-5F53DAD0B280}" presName="topSpace" presStyleCnt="0"/>
      <dgm:spPr/>
    </dgm:pt>
    <dgm:pt modelId="{7D870A8E-4A85-40B8-9257-613D94B93ABB}" type="pres">
      <dgm:prSet presAssocID="{D91F9648-0349-4FAC-91C6-5F53DAD0B280}" presName="firstComp" presStyleCnt="0"/>
      <dgm:spPr/>
    </dgm:pt>
    <dgm:pt modelId="{1A5705E0-617E-46A7-A69E-FE6BB57768D0}" type="pres">
      <dgm:prSet presAssocID="{D91F9648-0349-4FAC-91C6-5F53DAD0B280}" presName="firstChild" presStyleLbl="bgAccFollowNode1" presStyleIdx="0" presStyleCnt="13"/>
      <dgm:spPr/>
    </dgm:pt>
    <dgm:pt modelId="{EF2C92CB-4A0E-4CCE-8C89-11BC271C5383}" type="pres">
      <dgm:prSet presAssocID="{D91F9648-0349-4FAC-91C6-5F53DAD0B280}" presName="firstChildTx" presStyleLbl="bgAccFollowNode1" presStyleIdx="0" presStyleCnt="13">
        <dgm:presLayoutVars>
          <dgm:bulletEnabled val="1"/>
        </dgm:presLayoutVars>
      </dgm:prSet>
      <dgm:spPr/>
    </dgm:pt>
    <dgm:pt modelId="{D568392E-034B-4E70-B724-E1BC785ACF29}" type="pres">
      <dgm:prSet presAssocID="{24EB37A6-15B9-464D-BBA9-36F3FBDEFC30}" presName="comp" presStyleCnt="0"/>
      <dgm:spPr/>
    </dgm:pt>
    <dgm:pt modelId="{BE77E8E1-21E6-4921-A432-1EB41539EF1C}" type="pres">
      <dgm:prSet presAssocID="{24EB37A6-15B9-464D-BBA9-36F3FBDEFC30}" presName="child" presStyleLbl="bgAccFollowNode1" presStyleIdx="1" presStyleCnt="13"/>
      <dgm:spPr/>
    </dgm:pt>
    <dgm:pt modelId="{23736104-68DE-4217-B9FA-D9F53315C0BB}" type="pres">
      <dgm:prSet presAssocID="{24EB37A6-15B9-464D-BBA9-36F3FBDEFC30}" presName="childTx" presStyleLbl="bgAccFollowNode1" presStyleIdx="1" presStyleCnt="13">
        <dgm:presLayoutVars>
          <dgm:bulletEnabled val="1"/>
        </dgm:presLayoutVars>
      </dgm:prSet>
      <dgm:spPr/>
    </dgm:pt>
    <dgm:pt modelId="{BC9E675D-7487-4B87-A1E2-46A71CD64709}" type="pres">
      <dgm:prSet presAssocID="{2F13FD54-68B1-4FB6-A19A-A8A01811FE65}" presName="comp" presStyleCnt="0"/>
      <dgm:spPr/>
    </dgm:pt>
    <dgm:pt modelId="{7DFE43A4-9D77-4905-B4D0-F21792742B24}" type="pres">
      <dgm:prSet presAssocID="{2F13FD54-68B1-4FB6-A19A-A8A01811FE65}" presName="child" presStyleLbl="bgAccFollowNode1" presStyleIdx="2" presStyleCnt="13"/>
      <dgm:spPr/>
    </dgm:pt>
    <dgm:pt modelId="{19EA68A0-429F-49FD-89AE-C6DAF25965FD}" type="pres">
      <dgm:prSet presAssocID="{2F13FD54-68B1-4FB6-A19A-A8A01811FE65}" presName="childTx" presStyleLbl="bgAccFollowNode1" presStyleIdx="2" presStyleCnt="13">
        <dgm:presLayoutVars>
          <dgm:bulletEnabled val="1"/>
        </dgm:presLayoutVars>
      </dgm:prSet>
      <dgm:spPr/>
    </dgm:pt>
    <dgm:pt modelId="{B621B291-12CF-4ABD-9031-47A84AF30FC4}" type="pres">
      <dgm:prSet presAssocID="{663F744A-A978-46C3-AB06-462CEA103696}" presName="comp" presStyleCnt="0"/>
      <dgm:spPr/>
    </dgm:pt>
    <dgm:pt modelId="{4240FE74-AC12-42E9-9047-749E5CC620F2}" type="pres">
      <dgm:prSet presAssocID="{663F744A-A978-46C3-AB06-462CEA103696}" presName="child" presStyleLbl="bgAccFollowNode1" presStyleIdx="3" presStyleCnt="13"/>
      <dgm:spPr/>
    </dgm:pt>
    <dgm:pt modelId="{9AA143D4-1185-4324-9690-AD2F60EF385D}" type="pres">
      <dgm:prSet presAssocID="{663F744A-A978-46C3-AB06-462CEA103696}" presName="childTx" presStyleLbl="bgAccFollowNode1" presStyleIdx="3" presStyleCnt="13">
        <dgm:presLayoutVars>
          <dgm:bulletEnabled val="1"/>
        </dgm:presLayoutVars>
      </dgm:prSet>
      <dgm:spPr/>
    </dgm:pt>
    <dgm:pt modelId="{063105C4-1A47-4BD0-B5EF-1D596855D5B1}" type="pres">
      <dgm:prSet presAssocID="{D91F9648-0349-4FAC-91C6-5F53DAD0B280}" presName="negSpace" presStyleCnt="0"/>
      <dgm:spPr/>
    </dgm:pt>
    <dgm:pt modelId="{D541A693-E81A-4916-BF5E-10814E3CD88D}" type="pres">
      <dgm:prSet presAssocID="{D91F9648-0349-4FAC-91C6-5F53DAD0B280}" presName="circle" presStyleLbl="node1" presStyleIdx="0" presStyleCnt="5"/>
      <dgm:spPr/>
    </dgm:pt>
    <dgm:pt modelId="{E3233C4F-1164-4906-B2F5-DBBB8852A701}" type="pres">
      <dgm:prSet presAssocID="{E3CA0690-7038-46C4-840D-D2BEDAB463D3}" presName="transSpace" presStyleCnt="0"/>
      <dgm:spPr/>
    </dgm:pt>
    <dgm:pt modelId="{C60F991D-EB87-44F4-96F2-105AD8DF911D}" type="pres">
      <dgm:prSet presAssocID="{4B2A1608-AD63-42BE-AFEF-BF38E6470175}" presName="posSpace" presStyleCnt="0"/>
      <dgm:spPr/>
    </dgm:pt>
    <dgm:pt modelId="{67052526-ED2B-4A4F-8A6D-2B3138BB6455}" type="pres">
      <dgm:prSet presAssocID="{4B2A1608-AD63-42BE-AFEF-BF38E6470175}" presName="vertFlow" presStyleCnt="0"/>
      <dgm:spPr/>
    </dgm:pt>
    <dgm:pt modelId="{698F64B9-F1BA-443F-B803-8A0667A3542F}" type="pres">
      <dgm:prSet presAssocID="{4B2A1608-AD63-42BE-AFEF-BF38E6470175}" presName="topSpace" presStyleCnt="0"/>
      <dgm:spPr/>
    </dgm:pt>
    <dgm:pt modelId="{1E001E42-02A4-4315-BEAC-D4AC1610EF47}" type="pres">
      <dgm:prSet presAssocID="{4B2A1608-AD63-42BE-AFEF-BF38E6470175}" presName="firstComp" presStyleCnt="0"/>
      <dgm:spPr/>
    </dgm:pt>
    <dgm:pt modelId="{09D1EA4B-26C1-4FA9-8A38-E07D39A56E79}" type="pres">
      <dgm:prSet presAssocID="{4B2A1608-AD63-42BE-AFEF-BF38E6470175}" presName="firstChild" presStyleLbl="bgAccFollowNode1" presStyleIdx="4" presStyleCnt="13"/>
      <dgm:spPr/>
    </dgm:pt>
    <dgm:pt modelId="{74E12E6B-98F6-463F-96BD-E2575943CA9F}" type="pres">
      <dgm:prSet presAssocID="{4B2A1608-AD63-42BE-AFEF-BF38E6470175}" presName="firstChildTx" presStyleLbl="bgAccFollowNode1" presStyleIdx="4" presStyleCnt="13">
        <dgm:presLayoutVars>
          <dgm:bulletEnabled val="1"/>
        </dgm:presLayoutVars>
      </dgm:prSet>
      <dgm:spPr/>
    </dgm:pt>
    <dgm:pt modelId="{51FF2E64-E892-4301-9862-1F1010ADDB27}" type="pres">
      <dgm:prSet presAssocID="{41F8C34C-D29A-4023-8AAE-1AFC66F6C09C}" presName="comp" presStyleCnt="0"/>
      <dgm:spPr/>
    </dgm:pt>
    <dgm:pt modelId="{12179CAE-A191-4510-BF26-02F379A74D2F}" type="pres">
      <dgm:prSet presAssocID="{41F8C34C-D29A-4023-8AAE-1AFC66F6C09C}" presName="child" presStyleLbl="bgAccFollowNode1" presStyleIdx="5" presStyleCnt="13"/>
      <dgm:spPr/>
    </dgm:pt>
    <dgm:pt modelId="{9CD57D10-7B37-4BA7-930D-1D925CF7AD4C}" type="pres">
      <dgm:prSet presAssocID="{41F8C34C-D29A-4023-8AAE-1AFC66F6C09C}" presName="childTx" presStyleLbl="bgAccFollowNode1" presStyleIdx="5" presStyleCnt="13">
        <dgm:presLayoutVars>
          <dgm:bulletEnabled val="1"/>
        </dgm:presLayoutVars>
      </dgm:prSet>
      <dgm:spPr/>
    </dgm:pt>
    <dgm:pt modelId="{B6622A52-A5C5-48B7-9A71-6C1923176F8F}" type="pres">
      <dgm:prSet presAssocID="{561E881A-006E-43FA-AB79-1173B450C7F3}" presName="comp" presStyleCnt="0"/>
      <dgm:spPr/>
    </dgm:pt>
    <dgm:pt modelId="{13F6391A-E29E-40B8-806C-5EE09D7A7119}" type="pres">
      <dgm:prSet presAssocID="{561E881A-006E-43FA-AB79-1173B450C7F3}" presName="child" presStyleLbl="bgAccFollowNode1" presStyleIdx="6" presStyleCnt="13"/>
      <dgm:spPr/>
    </dgm:pt>
    <dgm:pt modelId="{A1E80A1C-EF8E-4506-B623-256BD84E6842}" type="pres">
      <dgm:prSet presAssocID="{561E881A-006E-43FA-AB79-1173B450C7F3}" presName="childTx" presStyleLbl="bgAccFollowNode1" presStyleIdx="6" presStyleCnt="13">
        <dgm:presLayoutVars>
          <dgm:bulletEnabled val="1"/>
        </dgm:presLayoutVars>
      </dgm:prSet>
      <dgm:spPr/>
    </dgm:pt>
    <dgm:pt modelId="{B9DEDEB1-22F2-4E6C-967D-A6A82BFC6D34}" type="pres">
      <dgm:prSet presAssocID="{4B2A1608-AD63-42BE-AFEF-BF38E6470175}" presName="negSpace" presStyleCnt="0"/>
      <dgm:spPr/>
    </dgm:pt>
    <dgm:pt modelId="{37A1EB52-C8A3-4805-9818-931223B9C4EE}" type="pres">
      <dgm:prSet presAssocID="{4B2A1608-AD63-42BE-AFEF-BF38E6470175}" presName="circle" presStyleLbl="node1" presStyleIdx="1" presStyleCnt="5"/>
      <dgm:spPr/>
    </dgm:pt>
    <dgm:pt modelId="{0CCD1458-EA1E-416D-B6C3-262353C016CF}" type="pres">
      <dgm:prSet presAssocID="{5C6A653E-6A91-4858-9725-00EC30E0BA00}" presName="transSpace" presStyleCnt="0"/>
      <dgm:spPr/>
    </dgm:pt>
    <dgm:pt modelId="{218961D6-89D3-4A85-A26B-E87772A9D488}" type="pres">
      <dgm:prSet presAssocID="{7587E251-6653-424D-9A2D-A7E933173BD0}" presName="posSpace" presStyleCnt="0"/>
      <dgm:spPr/>
    </dgm:pt>
    <dgm:pt modelId="{078DA29B-C1C8-47A6-9C85-20CB2EBD3A12}" type="pres">
      <dgm:prSet presAssocID="{7587E251-6653-424D-9A2D-A7E933173BD0}" presName="vertFlow" presStyleCnt="0"/>
      <dgm:spPr/>
    </dgm:pt>
    <dgm:pt modelId="{89199FCB-200D-4980-B71F-E4803B669B64}" type="pres">
      <dgm:prSet presAssocID="{7587E251-6653-424D-9A2D-A7E933173BD0}" presName="topSpace" presStyleCnt="0"/>
      <dgm:spPr/>
    </dgm:pt>
    <dgm:pt modelId="{0F07CF08-704E-4DE2-A6E8-75CD3D3D8C61}" type="pres">
      <dgm:prSet presAssocID="{7587E251-6653-424D-9A2D-A7E933173BD0}" presName="firstComp" presStyleCnt="0"/>
      <dgm:spPr/>
    </dgm:pt>
    <dgm:pt modelId="{100C1D37-1F86-47DD-A204-94140215277B}" type="pres">
      <dgm:prSet presAssocID="{7587E251-6653-424D-9A2D-A7E933173BD0}" presName="firstChild" presStyleLbl="bgAccFollowNode1" presStyleIdx="7" presStyleCnt="13"/>
      <dgm:spPr/>
    </dgm:pt>
    <dgm:pt modelId="{0DD8C0D7-332F-4142-8732-7717546380B8}" type="pres">
      <dgm:prSet presAssocID="{7587E251-6653-424D-9A2D-A7E933173BD0}" presName="firstChildTx" presStyleLbl="bgAccFollowNode1" presStyleIdx="7" presStyleCnt="13">
        <dgm:presLayoutVars>
          <dgm:bulletEnabled val="1"/>
        </dgm:presLayoutVars>
      </dgm:prSet>
      <dgm:spPr/>
    </dgm:pt>
    <dgm:pt modelId="{5E2D321E-4368-483C-9B14-E23CA064196D}" type="pres">
      <dgm:prSet presAssocID="{F3E75596-1E17-4B5E-BF39-E7C46AA108C0}" presName="comp" presStyleCnt="0"/>
      <dgm:spPr/>
    </dgm:pt>
    <dgm:pt modelId="{23779BB5-9E8D-4637-9469-5FAAEAB3438B}" type="pres">
      <dgm:prSet presAssocID="{F3E75596-1E17-4B5E-BF39-E7C46AA108C0}" presName="child" presStyleLbl="bgAccFollowNode1" presStyleIdx="8" presStyleCnt="13"/>
      <dgm:spPr/>
    </dgm:pt>
    <dgm:pt modelId="{B1DFC02A-CA30-468A-8681-8307902CCFF3}" type="pres">
      <dgm:prSet presAssocID="{F3E75596-1E17-4B5E-BF39-E7C46AA108C0}" presName="childTx" presStyleLbl="bgAccFollowNode1" presStyleIdx="8" presStyleCnt="13">
        <dgm:presLayoutVars>
          <dgm:bulletEnabled val="1"/>
        </dgm:presLayoutVars>
      </dgm:prSet>
      <dgm:spPr/>
    </dgm:pt>
    <dgm:pt modelId="{9D7903F4-2133-48CD-85BF-FA48ED430CE6}" type="pres">
      <dgm:prSet presAssocID="{7587E251-6653-424D-9A2D-A7E933173BD0}" presName="negSpace" presStyleCnt="0"/>
      <dgm:spPr/>
    </dgm:pt>
    <dgm:pt modelId="{8D9F240C-3288-48A0-A6F8-944F9E0BDCFE}" type="pres">
      <dgm:prSet presAssocID="{7587E251-6653-424D-9A2D-A7E933173BD0}" presName="circle" presStyleLbl="node1" presStyleIdx="2" presStyleCnt="5"/>
      <dgm:spPr/>
    </dgm:pt>
    <dgm:pt modelId="{5DBC9786-C151-4763-A418-DFA587B7E9E1}" type="pres">
      <dgm:prSet presAssocID="{37232EC2-5841-4263-98E3-F6DC3F7F3F95}" presName="transSpace" presStyleCnt="0"/>
      <dgm:spPr/>
    </dgm:pt>
    <dgm:pt modelId="{40F2B1ED-C06C-4BD8-8D08-DFBBDC5772BD}" type="pres">
      <dgm:prSet presAssocID="{507BCE1F-5076-4D90-AB70-A3F1026C78B0}" presName="posSpace" presStyleCnt="0"/>
      <dgm:spPr/>
    </dgm:pt>
    <dgm:pt modelId="{04A75752-F1C3-4E57-AF23-89191BEAD07E}" type="pres">
      <dgm:prSet presAssocID="{507BCE1F-5076-4D90-AB70-A3F1026C78B0}" presName="vertFlow" presStyleCnt="0"/>
      <dgm:spPr/>
    </dgm:pt>
    <dgm:pt modelId="{A0B063F8-7AB4-4211-AFA9-18C7381B37E8}" type="pres">
      <dgm:prSet presAssocID="{507BCE1F-5076-4D90-AB70-A3F1026C78B0}" presName="topSpace" presStyleCnt="0"/>
      <dgm:spPr/>
    </dgm:pt>
    <dgm:pt modelId="{70399B2A-DC10-40C7-82E8-E238DF6E7009}" type="pres">
      <dgm:prSet presAssocID="{507BCE1F-5076-4D90-AB70-A3F1026C78B0}" presName="firstComp" presStyleCnt="0"/>
      <dgm:spPr/>
    </dgm:pt>
    <dgm:pt modelId="{CD980CEE-60B0-4BDB-BFB7-EB095AD15051}" type="pres">
      <dgm:prSet presAssocID="{507BCE1F-5076-4D90-AB70-A3F1026C78B0}" presName="firstChild" presStyleLbl="bgAccFollowNode1" presStyleIdx="9" presStyleCnt="13"/>
      <dgm:spPr/>
    </dgm:pt>
    <dgm:pt modelId="{1D2D81B1-25B3-4899-AB93-E31CA1A460D9}" type="pres">
      <dgm:prSet presAssocID="{507BCE1F-5076-4D90-AB70-A3F1026C78B0}" presName="firstChildTx" presStyleLbl="bgAccFollowNode1" presStyleIdx="9" presStyleCnt="13">
        <dgm:presLayoutVars>
          <dgm:bulletEnabled val="1"/>
        </dgm:presLayoutVars>
      </dgm:prSet>
      <dgm:spPr/>
    </dgm:pt>
    <dgm:pt modelId="{9D796728-CF5F-481E-8260-D8A3675DA3FD}" type="pres">
      <dgm:prSet presAssocID="{45E5032B-9BD8-4DF7-9E82-41A35E0D6F0F}" presName="comp" presStyleCnt="0"/>
      <dgm:spPr/>
    </dgm:pt>
    <dgm:pt modelId="{3DC522D4-7E01-4C43-9B1E-96F470BC645C}" type="pres">
      <dgm:prSet presAssocID="{45E5032B-9BD8-4DF7-9E82-41A35E0D6F0F}" presName="child" presStyleLbl="bgAccFollowNode1" presStyleIdx="10" presStyleCnt="13"/>
      <dgm:spPr/>
    </dgm:pt>
    <dgm:pt modelId="{A5531527-BC0B-4E1F-A27F-655325489A85}" type="pres">
      <dgm:prSet presAssocID="{45E5032B-9BD8-4DF7-9E82-41A35E0D6F0F}" presName="childTx" presStyleLbl="bgAccFollowNode1" presStyleIdx="10" presStyleCnt="13">
        <dgm:presLayoutVars>
          <dgm:bulletEnabled val="1"/>
        </dgm:presLayoutVars>
      </dgm:prSet>
      <dgm:spPr/>
    </dgm:pt>
    <dgm:pt modelId="{764406A2-0F37-4D36-851B-48949A12DA41}" type="pres">
      <dgm:prSet presAssocID="{507BCE1F-5076-4D90-AB70-A3F1026C78B0}" presName="negSpace" presStyleCnt="0"/>
      <dgm:spPr/>
    </dgm:pt>
    <dgm:pt modelId="{8B524E97-EC21-4CEB-BE54-6D0CF433A5F0}" type="pres">
      <dgm:prSet presAssocID="{507BCE1F-5076-4D90-AB70-A3F1026C78B0}" presName="circle" presStyleLbl="node1" presStyleIdx="3" presStyleCnt="5"/>
      <dgm:spPr/>
    </dgm:pt>
    <dgm:pt modelId="{F8FCBC8F-E7F2-457E-BCC1-FC76B8BA1506}" type="pres">
      <dgm:prSet presAssocID="{B30D26C5-E2C8-4B84-AD49-F5780B64B74D}" presName="transSpace" presStyleCnt="0"/>
      <dgm:spPr/>
    </dgm:pt>
    <dgm:pt modelId="{F8463F73-AAA4-489C-B333-9837F2619C34}" type="pres">
      <dgm:prSet presAssocID="{4E896C5B-0065-47CA-BDFC-FF401FF1B2A1}" presName="posSpace" presStyleCnt="0"/>
      <dgm:spPr/>
    </dgm:pt>
    <dgm:pt modelId="{D6940C74-4650-4979-B71A-8C6A8D149D13}" type="pres">
      <dgm:prSet presAssocID="{4E896C5B-0065-47CA-BDFC-FF401FF1B2A1}" presName="vertFlow" presStyleCnt="0"/>
      <dgm:spPr/>
    </dgm:pt>
    <dgm:pt modelId="{5ED0D071-D913-4F09-9326-C92719283C91}" type="pres">
      <dgm:prSet presAssocID="{4E896C5B-0065-47CA-BDFC-FF401FF1B2A1}" presName="topSpace" presStyleCnt="0"/>
      <dgm:spPr/>
    </dgm:pt>
    <dgm:pt modelId="{337F8CE5-5E9C-424A-A931-429784833916}" type="pres">
      <dgm:prSet presAssocID="{4E896C5B-0065-47CA-BDFC-FF401FF1B2A1}" presName="firstComp" presStyleCnt="0"/>
      <dgm:spPr/>
    </dgm:pt>
    <dgm:pt modelId="{E5BE94B1-C6D5-48E4-8835-619FCB3E3D53}" type="pres">
      <dgm:prSet presAssocID="{4E896C5B-0065-47CA-BDFC-FF401FF1B2A1}" presName="firstChild" presStyleLbl="bgAccFollowNode1" presStyleIdx="11" presStyleCnt="13"/>
      <dgm:spPr/>
    </dgm:pt>
    <dgm:pt modelId="{0C91FC23-55F6-4D44-AA73-61A8121B28D3}" type="pres">
      <dgm:prSet presAssocID="{4E896C5B-0065-47CA-BDFC-FF401FF1B2A1}" presName="firstChildTx" presStyleLbl="bgAccFollowNode1" presStyleIdx="11" presStyleCnt="13">
        <dgm:presLayoutVars>
          <dgm:bulletEnabled val="1"/>
        </dgm:presLayoutVars>
      </dgm:prSet>
      <dgm:spPr/>
    </dgm:pt>
    <dgm:pt modelId="{F4D388FC-90F0-48A3-9E20-DAB7013BA9CB}" type="pres">
      <dgm:prSet presAssocID="{56EDAC29-C074-4AF1-864C-5602A6607C4E}" presName="comp" presStyleCnt="0"/>
      <dgm:spPr/>
    </dgm:pt>
    <dgm:pt modelId="{B9E35B7F-986C-4C6B-B23E-4AF246587174}" type="pres">
      <dgm:prSet presAssocID="{56EDAC29-C074-4AF1-864C-5602A6607C4E}" presName="child" presStyleLbl="bgAccFollowNode1" presStyleIdx="12" presStyleCnt="13"/>
      <dgm:spPr/>
    </dgm:pt>
    <dgm:pt modelId="{ABD232B3-D063-4345-BBFC-37403A1EDD13}" type="pres">
      <dgm:prSet presAssocID="{56EDAC29-C074-4AF1-864C-5602A6607C4E}" presName="childTx" presStyleLbl="bgAccFollowNode1" presStyleIdx="12" presStyleCnt="13">
        <dgm:presLayoutVars>
          <dgm:bulletEnabled val="1"/>
        </dgm:presLayoutVars>
      </dgm:prSet>
      <dgm:spPr/>
    </dgm:pt>
    <dgm:pt modelId="{506099F6-24D1-4EF7-8A9E-0DD3DFEBE2E1}" type="pres">
      <dgm:prSet presAssocID="{4E896C5B-0065-47CA-BDFC-FF401FF1B2A1}" presName="negSpace" presStyleCnt="0"/>
      <dgm:spPr/>
    </dgm:pt>
    <dgm:pt modelId="{58A22EEC-927C-43FD-B55A-5BEA41F53BAE}" type="pres">
      <dgm:prSet presAssocID="{4E896C5B-0065-47CA-BDFC-FF401FF1B2A1}" presName="circle" presStyleLbl="node1" presStyleIdx="4" presStyleCnt="5"/>
      <dgm:spPr/>
    </dgm:pt>
  </dgm:ptLst>
  <dgm:cxnLst>
    <dgm:cxn modelId="{58F31600-EA65-490C-9300-5C44DC782F62}" type="presOf" srcId="{0E8C1BE7-4174-4305-9C30-62F98740883E}" destId="{1D2D81B1-25B3-4899-AB93-E31CA1A460D9}" srcOrd="1" destOrd="0" presId="urn:microsoft.com/office/officeart/2005/8/layout/hList9"/>
    <dgm:cxn modelId="{56539D0B-843D-4706-B1AD-6DECF50AFA97}" srcId="{D91F9648-0349-4FAC-91C6-5F53DAD0B280}" destId="{2F13FD54-68B1-4FB6-A19A-A8A01811FE65}" srcOrd="2" destOrd="0" parTransId="{24108861-C074-45C6-8DC0-AD955F44EA7C}" sibTransId="{B1DD14DC-BC18-4AE9-AA05-0BC8BF7D1D80}"/>
    <dgm:cxn modelId="{407D3613-E648-4EFE-8A54-1D577B6206D3}" type="presOf" srcId="{8478D772-850B-477A-AAE3-4AD1B4234987}" destId="{EF2C92CB-4A0E-4CCE-8C89-11BC271C5383}" srcOrd="1" destOrd="0" presId="urn:microsoft.com/office/officeart/2005/8/layout/hList9"/>
    <dgm:cxn modelId="{DC4C4219-CE47-4DE4-9AEF-FFA397046415}" type="presOf" srcId="{56EDAC29-C074-4AF1-864C-5602A6607C4E}" destId="{ABD232B3-D063-4345-BBFC-37403A1EDD13}" srcOrd="1" destOrd="0" presId="urn:microsoft.com/office/officeart/2005/8/layout/hList9"/>
    <dgm:cxn modelId="{0815B71E-CC2D-4E42-A44D-CD3A496C38A5}" type="presOf" srcId="{561E881A-006E-43FA-AB79-1173B450C7F3}" destId="{13F6391A-E29E-40B8-806C-5EE09D7A7119}" srcOrd="0" destOrd="0" presId="urn:microsoft.com/office/officeart/2005/8/layout/hList9"/>
    <dgm:cxn modelId="{5E84D42E-5EB1-48E5-BC28-76CF13BFAFA3}" srcId="{D91F9648-0349-4FAC-91C6-5F53DAD0B280}" destId="{24EB37A6-15B9-464D-BBA9-36F3FBDEFC30}" srcOrd="1" destOrd="0" parTransId="{46A3F9E3-1E91-4DCB-972D-97DB7A5FED00}" sibTransId="{3DA69AFF-5B9F-461B-9044-0922CB38FA60}"/>
    <dgm:cxn modelId="{2E901034-8E19-4745-88C3-0B1BC65617BD}" type="presOf" srcId="{7587E251-6653-424D-9A2D-A7E933173BD0}" destId="{8D9F240C-3288-48A0-A6F8-944F9E0BDCFE}" srcOrd="0" destOrd="0" presId="urn:microsoft.com/office/officeart/2005/8/layout/hList9"/>
    <dgm:cxn modelId="{5A97D837-58A9-49BA-B34B-44E01EB0B344}" type="presOf" srcId="{DD5AF5E0-F4DB-49CD-B585-8E47C1919752}" destId="{09D1EA4B-26C1-4FA9-8A38-E07D39A56E79}" srcOrd="0" destOrd="0" presId="urn:microsoft.com/office/officeart/2005/8/layout/hList9"/>
    <dgm:cxn modelId="{7341633A-17A7-4601-B132-085CC0B8B9B6}" type="presOf" srcId="{0E8C1BE7-4174-4305-9C30-62F98740883E}" destId="{CD980CEE-60B0-4BDB-BFB7-EB095AD15051}" srcOrd="0" destOrd="0" presId="urn:microsoft.com/office/officeart/2005/8/layout/hList9"/>
    <dgm:cxn modelId="{90B0D73B-D10C-4CEC-ABA0-6E8719E8F6E8}" type="presOf" srcId="{561E881A-006E-43FA-AB79-1173B450C7F3}" destId="{A1E80A1C-EF8E-4506-B623-256BD84E6842}" srcOrd="1" destOrd="0" presId="urn:microsoft.com/office/officeart/2005/8/layout/hList9"/>
    <dgm:cxn modelId="{8B59B347-2A06-4BC7-8925-B7E49E2B0999}" type="presOf" srcId="{DD5AF5E0-F4DB-49CD-B585-8E47C1919752}" destId="{74E12E6B-98F6-463F-96BD-E2575943CA9F}" srcOrd="1" destOrd="0" presId="urn:microsoft.com/office/officeart/2005/8/layout/hList9"/>
    <dgm:cxn modelId="{EB5AA548-46B9-4748-8D96-92ACD6FD83BA}" type="presOf" srcId="{56EDAC29-C074-4AF1-864C-5602A6607C4E}" destId="{B9E35B7F-986C-4C6B-B23E-4AF246587174}" srcOrd="0" destOrd="0" presId="urn:microsoft.com/office/officeart/2005/8/layout/hList9"/>
    <dgm:cxn modelId="{EDEA634A-7DC8-4244-9D36-561A6069A8AF}" srcId="{81AA8E05-7665-4CE6-86B8-17C3E6E0A626}" destId="{D91F9648-0349-4FAC-91C6-5F53DAD0B280}" srcOrd="0" destOrd="0" parTransId="{2DE65C07-1EB6-4EED-A278-79866D3A2324}" sibTransId="{E3CA0690-7038-46C4-840D-D2BEDAB463D3}"/>
    <dgm:cxn modelId="{228E2D4C-4F77-4E5C-AFC2-C2F0C18951BC}" type="presOf" srcId="{24EB37A6-15B9-464D-BBA9-36F3FBDEFC30}" destId="{BE77E8E1-21E6-4921-A432-1EB41539EF1C}" srcOrd="0" destOrd="0" presId="urn:microsoft.com/office/officeart/2005/8/layout/hList9"/>
    <dgm:cxn modelId="{2885C252-8CCA-40CE-BD24-A8FAED76173F}" type="presOf" srcId="{81AA8E05-7665-4CE6-86B8-17C3E6E0A626}" destId="{DC3DCAF0-E4EF-40FE-9D24-1D7FD00B4B0B}" srcOrd="0" destOrd="0" presId="urn:microsoft.com/office/officeart/2005/8/layout/hList9"/>
    <dgm:cxn modelId="{4AEE7756-2083-4FFF-80DE-AB041CE63C94}" srcId="{4B2A1608-AD63-42BE-AFEF-BF38E6470175}" destId="{561E881A-006E-43FA-AB79-1173B450C7F3}" srcOrd="2" destOrd="0" parTransId="{FE2E5173-2937-4BD8-8C7F-1F0EA2A1C52B}" sibTransId="{F820A8A7-26FE-4543-9AFD-938876AB50E0}"/>
    <dgm:cxn modelId="{E4A53B58-B663-41E9-9F65-E994F328E332}" srcId="{81AA8E05-7665-4CE6-86B8-17C3E6E0A626}" destId="{4E896C5B-0065-47CA-BDFC-FF401FF1B2A1}" srcOrd="4" destOrd="0" parTransId="{23899E9C-9C83-4C4D-8635-2417AA0E9D39}" sibTransId="{0590AACE-60B5-47A6-B498-432E5A565369}"/>
    <dgm:cxn modelId="{BB819E5E-576F-49A8-ABF5-D5D9156CA0F7}" type="presOf" srcId="{EE4EB965-D044-41B7-AC2D-FA4AA19FC8FC}" destId="{100C1D37-1F86-47DD-A204-94140215277B}" srcOrd="0" destOrd="0" presId="urn:microsoft.com/office/officeart/2005/8/layout/hList9"/>
    <dgm:cxn modelId="{081C7B61-CBC9-44F8-97B9-94F7DE672D8F}" type="presOf" srcId="{4E896C5B-0065-47CA-BDFC-FF401FF1B2A1}" destId="{58A22EEC-927C-43FD-B55A-5BEA41F53BAE}" srcOrd="0" destOrd="0" presId="urn:microsoft.com/office/officeart/2005/8/layout/hList9"/>
    <dgm:cxn modelId="{0C7F3765-B3DC-4E74-98DD-B1AD351B4D1A}" type="presOf" srcId="{F3E75596-1E17-4B5E-BF39-E7C46AA108C0}" destId="{23779BB5-9E8D-4637-9469-5FAAEAB3438B}" srcOrd="0" destOrd="0" presId="urn:microsoft.com/office/officeart/2005/8/layout/hList9"/>
    <dgm:cxn modelId="{39AAE567-68E8-4D28-A8C8-A76B3FEC73C6}" type="presOf" srcId="{24EB37A6-15B9-464D-BBA9-36F3FBDEFC30}" destId="{23736104-68DE-4217-B9FA-D9F53315C0BB}" srcOrd="1" destOrd="0" presId="urn:microsoft.com/office/officeart/2005/8/layout/hList9"/>
    <dgm:cxn modelId="{2559FC6A-007B-46A0-B95E-F98ED8725EFC}" type="presOf" srcId="{EE4EB965-D044-41B7-AC2D-FA4AA19FC8FC}" destId="{0DD8C0D7-332F-4142-8732-7717546380B8}" srcOrd="1" destOrd="0" presId="urn:microsoft.com/office/officeart/2005/8/layout/hList9"/>
    <dgm:cxn modelId="{484A6E6E-0C0E-44B0-95A1-87A10C719D84}" srcId="{D91F9648-0349-4FAC-91C6-5F53DAD0B280}" destId="{663F744A-A978-46C3-AB06-462CEA103696}" srcOrd="3" destOrd="0" parTransId="{9AA67AA0-41C6-4EA7-BE9D-4B3ACB705F26}" sibTransId="{44A9059E-C355-47A8-BC34-5141109DEFE2}"/>
    <dgm:cxn modelId="{194F6081-E6CD-4583-B767-3D889749D164}" srcId="{507BCE1F-5076-4D90-AB70-A3F1026C78B0}" destId="{0E8C1BE7-4174-4305-9C30-62F98740883E}" srcOrd="0" destOrd="0" parTransId="{8CEFAEDC-1FE5-4800-ABF5-3A6AE62322DA}" sibTransId="{336C1738-0311-4E37-8160-3CFDAC3E8C3A}"/>
    <dgm:cxn modelId="{95F19784-E49D-46E2-8E86-BFFDF0DA58FE}" srcId="{D91F9648-0349-4FAC-91C6-5F53DAD0B280}" destId="{8478D772-850B-477A-AAE3-4AD1B4234987}" srcOrd="0" destOrd="0" parTransId="{C1C05ED4-C305-4345-938F-116E94E00911}" sibTransId="{0FDB0856-D000-4AAF-A416-6163EAE20ACD}"/>
    <dgm:cxn modelId="{527FEE8D-F488-40FF-815B-257B174932C2}" srcId="{4E896C5B-0065-47CA-BDFC-FF401FF1B2A1}" destId="{56EDAC29-C074-4AF1-864C-5602A6607C4E}" srcOrd="1" destOrd="0" parTransId="{7B4F020A-E035-4DB8-B41B-9E26F9AA9C65}" sibTransId="{977196CF-4E76-485D-BD31-403FA99B0DFE}"/>
    <dgm:cxn modelId="{121F9A8F-7F99-4BA6-9DD9-2C9CFECC60DC}" type="presOf" srcId="{8478D772-850B-477A-AAE3-4AD1B4234987}" destId="{1A5705E0-617E-46A7-A69E-FE6BB57768D0}" srcOrd="0" destOrd="0" presId="urn:microsoft.com/office/officeart/2005/8/layout/hList9"/>
    <dgm:cxn modelId="{7922A4A1-19C8-48B7-BBF9-FACDF895328A}" type="presOf" srcId="{45E5032B-9BD8-4DF7-9E82-41A35E0D6F0F}" destId="{A5531527-BC0B-4E1F-A27F-655325489A85}" srcOrd="1" destOrd="0" presId="urn:microsoft.com/office/officeart/2005/8/layout/hList9"/>
    <dgm:cxn modelId="{E069E0AD-BB9C-4292-889E-75FBB24E73E8}" type="presOf" srcId="{41F8C34C-D29A-4023-8AAE-1AFC66F6C09C}" destId="{9CD57D10-7B37-4BA7-930D-1D925CF7AD4C}" srcOrd="1" destOrd="0" presId="urn:microsoft.com/office/officeart/2005/8/layout/hList9"/>
    <dgm:cxn modelId="{6DE8DEB1-229F-4568-9647-0DBCFC99163A}" srcId="{81AA8E05-7665-4CE6-86B8-17C3E6E0A626}" destId="{4B2A1608-AD63-42BE-AFEF-BF38E6470175}" srcOrd="1" destOrd="0" parTransId="{CB46F857-F2B0-45CC-9ECF-E80BAB09708C}" sibTransId="{5C6A653E-6A91-4858-9725-00EC30E0BA00}"/>
    <dgm:cxn modelId="{33BB79B4-3A48-446D-AEEE-495344A75969}" srcId="{4E896C5B-0065-47CA-BDFC-FF401FF1B2A1}" destId="{9E20B86B-38A8-4165-B0B4-244FCC09DACA}" srcOrd="0" destOrd="0" parTransId="{0105B119-0930-4326-B7E6-E6FCB475F12D}" sibTransId="{F783455C-935D-46AF-B098-316A13DEF842}"/>
    <dgm:cxn modelId="{5BE030B8-6C7C-4B4A-866E-6359979E82B1}" srcId="{81AA8E05-7665-4CE6-86B8-17C3E6E0A626}" destId="{507BCE1F-5076-4D90-AB70-A3F1026C78B0}" srcOrd="3" destOrd="0" parTransId="{46F8DB96-0589-4ED2-B200-8B99CFBC2D69}" sibTransId="{B30D26C5-E2C8-4B84-AD49-F5780B64B74D}"/>
    <dgm:cxn modelId="{C57FABB9-4D59-4B53-A461-12E30845E95E}" type="presOf" srcId="{2F13FD54-68B1-4FB6-A19A-A8A01811FE65}" destId="{7DFE43A4-9D77-4905-B4D0-F21792742B24}" srcOrd="0" destOrd="0" presId="urn:microsoft.com/office/officeart/2005/8/layout/hList9"/>
    <dgm:cxn modelId="{4CD506C0-9541-430E-97A6-E9C929A7D7E1}" type="presOf" srcId="{9E20B86B-38A8-4165-B0B4-244FCC09DACA}" destId="{0C91FC23-55F6-4D44-AA73-61A8121B28D3}" srcOrd="1" destOrd="0" presId="urn:microsoft.com/office/officeart/2005/8/layout/hList9"/>
    <dgm:cxn modelId="{E596C4C2-D61F-4781-9BBC-75DBE9DADDDE}" type="presOf" srcId="{9E20B86B-38A8-4165-B0B4-244FCC09DACA}" destId="{E5BE94B1-C6D5-48E4-8835-619FCB3E3D53}" srcOrd="0" destOrd="0" presId="urn:microsoft.com/office/officeart/2005/8/layout/hList9"/>
    <dgm:cxn modelId="{CC0BD3C4-F574-4824-83F2-8A74639C3174}" srcId="{4B2A1608-AD63-42BE-AFEF-BF38E6470175}" destId="{41F8C34C-D29A-4023-8AAE-1AFC66F6C09C}" srcOrd="1" destOrd="0" parTransId="{984DB663-172E-4C2E-ACB7-BB3A8576AFB0}" sibTransId="{3D86EE35-1E90-4AFE-AD5F-EFAEE139900E}"/>
    <dgm:cxn modelId="{E430F3C6-ABDA-4458-816B-1CB58A7AE249}" type="presOf" srcId="{663F744A-A978-46C3-AB06-462CEA103696}" destId="{9AA143D4-1185-4324-9690-AD2F60EF385D}" srcOrd="1" destOrd="0" presId="urn:microsoft.com/office/officeart/2005/8/layout/hList9"/>
    <dgm:cxn modelId="{410FCCC7-EAE0-4D1D-8B99-4FEF311271BF}" type="presOf" srcId="{45E5032B-9BD8-4DF7-9E82-41A35E0D6F0F}" destId="{3DC522D4-7E01-4C43-9B1E-96F470BC645C}" srcOrd="0" destOrd="0" presId="urn:microsoft.com/office/officeart/2005/8/layout/hList9"/>
    <dgm:cxn modelId="{149C7BDC-5614-41DC-896B-8DA4FFE6D91E}" type="presOf" srcId="{D91F9648-0349-4FAC-91C6-5F53DAD0B280}" destId="{D541A693-E81A-4916-BF5E-10814E3CD88D}" srcOrd="0" destOrd="0" presId="urn:microsoft.com/office/officeart/2005/8/layout/hList9"/>
    <dgm:cxn modelId="{BEDA44E6-669A-4036-93AB-EE099301BCA8}" srcId="{7587E251-6653-424D-9A2D-A7E933173BD0}" destId="{EE4EB965-D044-41B7-AC2D-FA4AA19FC8FC}" srcOrd="0" destOrd="0" parTransId="{F5A9C5D6-A148-415A-8E20-2130A1BD5FBB}" sibTransId="{83D0633F-7A6E-4659-B062-93AAFA4FB85F}"/>
    <dgm:cxn modelId="{5F5B06F2-BA20-47F6-AD71-C4ED8F1742E9}" srcId="{81AA8E05-7665-4CE6-86B8-17C3E6E0A626}" destId="{7587E251-6653-424D-9A2D-A7E933173BD0}" srcOrd="2" destOrd="0" parTransId="{101D94FE-B596-4EDC-AE3F-1F60F7D3D32E}" sibTransId="{37232EC2-5841-4263-98E3-F6DC3F7F3F95}"/>
    <dgm:cxn modelId="{98A2DDF3-7981-40FA-810A-D9688845DEB5}" type="presOf" srcId="{507BCE1F-5076-4D90-AB70-A3F1026C78B0}" destId="{8B524E97-EC21-4CEB-BE54-6D0CF433A5F0}" srcOrd="0" destOrd="0" presId="urn:microsoft.com/office/officeart/2005/8/layout/hList9"/>
    <dgm:cxn modelId="{8E7E0AF4-B345-4AE8-92AF-EB5363A5AD66}" type="presOf" srcId="{F3E75596-1E17-4B5E-BF39-E7C46AA108C0}" destId="{B1DFC02A-CA30-468A-8681-8307902CCFF3}" srcOrd="1" destOrd="0" presId="urn:microsoft.com/office/officeart/2005/8/layout/hList9"/>
    <dgm:cxn modelId="{7E470AF9-44AA-4CC6-A932-0AEA3722BB72}" srcId="{4B2A1608-AD63-42BE-AFEF-BF38E6470175}" destId="{DD5AF5E0-F4DB-49CD-B585-8E47C1919752}" srcOrd="0" destOrd="0" parTransId="{EDD68AB2-40EA-4713-9A90-17766D6DBD57}" sibTransId="{3910E88F-9761-4EEF-BD93-00CD7494301A}"/>
    <dgm:cxn modelId="{88D397F9-946B-44ED-9D39-107F55A62A49}" srcId="{7587E251-6653-424D-9A2D-A7E933173BD0}" destId="{F3E75596-1E17-4B5E-BF39-E7C46AA108C0}" srcOrd="1" destOrd="0" parTransId="{437A126B-ADC2-4392-963C-6A674820E8B9}" sibTransId="{7A32129E-2C29-49CC-BD30-DCF93EF05EDB}"/>
    <dgm:cxn modelId="{746A61FA-6DAE-4261-9289-735C9306F603}" type="presOf" srcId="{41F8C34C-D29A-4023-8AAE-1AFC66F6C09C}" destId="{12179CAE-A191-4510-BF26-02F379A74D2F}" srcOrd="0" destOrd="0" presId="urn:microsoft.com/office/officeart/2005/8/layout/hList9"/>
    <dgm:cxn modelId="{622CFEFA-781F-4E17-AEB6-1E5A08ADFCAA}" type="presOf" srcId="{2F13FD54-68B1-4FB6-A19A-A8A01811FE65}" destId="{19EA68A0-429F-49FD-89AE-C6DAF25965FD}" srcOrd="1" destOrd="0" presId="urn:microsoft.com/office/officeart/2005/8/layout/hList9"/>
    <dgm:cxn modelId="{3CDA9BFB-5A31-425A-9A80-CC553A5CBF4A}" type="presOf" srcId="{4B2A1608-AD63-42BE-AFEF-BF38E6470175}" destId="{37A1EB52-C8A3-4805-9818-931223B9C4EE}" srcOrd="0" destOrd="0" presId="urn:microsoft.com/office/officeart/2005/8/layout/hList9"/>
    <dgm:cxn modelId="{E24290FE-A6C0-452A-890E-E6F1E57699FC}" srcId="{507BCE1F-5076-4D90-AB70-A3F1026C78B0}" destId="{45E5032B-9BD8-4DF7-9E82-41A35E0D6F0F}" srcOrd="1" destOrd="0" parTransId="{101B646C-8D66-4CA2-BD79-3B4A7D47A5BF}" sibTransId="{AE8C8D56-3685-4E82-8598-E4729470C6C5}"/>
    <dgm:cxn modelId="{9594EFFE-FA79-4A3A-B25D-6DFE88311405}" type="presOf" srcId="{663F744A-A978-46C3-AB06-462CEA103696}" destId="{4240FE74-AC12-42E9-9047-749E5CC620F2}" srcOrd="0" destOrd="0" presId="urn:microsoft.com/office/officeart/2005/8/layout/hList9"/>
    <dgm:cxn modelId="{792CC959-07D1-44D1-84DF-F575C471A84C}" type="presParOf" srcId="{DC3DCAF0-E4EF-40FE-9D24-1D7FD00B4B0B}" destId="{F4D88CC0-2C86-4EEC-A064-95A6734D1A72}" srcOrd="0" destOrd="0" presId="urn:microsoft.com/office/officeart/2005/8/layout/hList9"/>
    <dgm:cxn modelId="{3ECC7E50-8FB8-4998-A5D1-08D96F851034}" type="presParOf" srcId="{DC3DCAF0-E4EF-40FE-9D24-1D7FD00B4B0B}" destId="{7EA6818E-6525-4C90-8FC8-D7E3D812F700}" srcOrd="1" destOrd="0" presId="urn:microsoft.com/office/officeart/2005/8/layout/hList9"/>
    <dgm:cxn modelId="{34646DD8-735A-4653-94FA-E07D8371AF1B}" type="presParOf" srcId="{7EA6818E-6525-4C90-8FC8-D7E3D812F700}" destId="{11FEF8C9-6EA3-4989-9013-07E6D9900455}" srcOrd="0" destOrd="0" presId="urn:microsoft.com/office/officeart/2005/8/layout/hList9"/>
    <dgm:cxn modelId="{38AD6AA9-944D-4991-8188-2E704AF2BB45}" type="presParOf" srcId="{7EA6818E-6525-4C90-8FC8-D7E3D812F700}" destId="{7D870A8E-4A85-40B8-9257-613D94B93ABB}" srcOrd="1" destOrd="0" presId="urn:microsoft.com/office/officeart/2005/8/layout/hList9"/>
    <dgm:cxn modelId="{82DA67EB-8CB9-4CB8-B59B-E50D7053F188}" type="presParOf" srcId="{7D870A8E-4A85-40B8-9257-613D94B93ABB}" destId="{1A5705E0-617E-46A7-A69E-FE6BB57768D0}" srcOrd="0" destOrd="0" presId="urn:microsoft.com/office/officeart/2005/8/layout/hList9"/>
    <dgm:cxn modelId="{D84FFB50-8355-4BEB-9B16-8B46BFCB0A22}" type="presParOf" srcId="{7D870A8E-4A85-40B8-9257-613D94B93ABB}" destId="{EF2C92CB-4A0E-4CCE-8C89-11BC271C5383}" srcOrd="1" destOrd="0" presId="urn:microsoft.com/office/officeart/2005/8/layout/hList9"/>
    <dgm:cxn modelId="{C5A8ED4F-7414-4624-B8C6-4CD705EB62FA}" type="presParOf" srcId="{7EA6818E-6525-4C90-8FC8-D7E3D812F700}" destId="{D568392E-034B-4E70-B724-E1BC785ACF29}" srcOrd="2" destOrd="0" presId="urn:microsoft.com/office/officeart/2005/8/layout/hList9"/>
    <dgm:cxn modelId="{C8A0F3CA-5E81-4109-9FE4-395467BD2F13}" type="presParOf" srcId="{D568392E-034B-4E70-B724-E1BC785ACF29}" destId="{BE77E8E1-21E6-4921-A432-1EB41539EF1C}" srcOrd="0" destOrd="0" presId="urn:microsoft.com/office/officeart/2005/8/layout/hList9"/>
    <dgm:cxn modelId="{BE74EAD1-231B-4002-A693-162B1C80E803}" type="presParOf" srcId="{D568392E-034B-4E70-B724-E1BC785ACF29}" destId="{23736104-68DE-4217-B9FA-D9F53315C0BB}" srcOrd="1" destOrd="0" presId="urn:microsoft.com/office/officeart/2005/8/layout/hList9"/>
    <dgm:cxn modelId="{33E42E1D-B548-4ADD-93E0-A51271E58F02}" type="presParOf" srcId="{7EA6818E-6525-4C90-8FC8-D7E3D812F700}" destId="{BC9E675D-7487-4B87-A1E2-46A71CD64709}" srcOrd="3" destOrd="0" presId="urn:microsoft.com/office/officeart/2005/8/layout/hList9"/>
    <dgm:cxn modelId="{8C559306-B15D-498D-BEF3-66C5AA2C410C}" type="presParOf" srcId="{BC9E675D-7487-4B87-A1E2-46A71CD64709}" destId="{7DFE43A4-9D77-4905-B4D0-F21792742B24}" srcOrd="0" destOrd="0" presId="urn:microsoft.com/office/officeart/2005/8/layout/hList9"/>
    <dgm:cxn modelId="{778B2BBF-FF45-4E95-AB70-722F6F29B82F}" type="presParOf" srcId="{BC9E675D-7487-4B87-A1E2-46A71CD64709}" destId="{19EA68A0-429F-49FD-89AE-C6DAF25965FD}" srcOrd="1" destOrd="0" presId="urn:microsoft.com/office/officeart/2005/8/layout/hList9"/>
    <dgm:cxn modelId="{8CD8D024-6A4F-4031-A8FE-CA350B500FD6}" type="presParOf" srcId="{7EA6818E-6525-4C90-8FC8-D7E3D812F700}" destId="{B621B291-12CF-4ABD-9031-47A84AF30FC4}" srcOrd="4" destOrd="0" presId="urn:microsoft.com/office/officeart/2005/8/layout/hList9"/>
    <dgm:cxn modelId="{0C70D9B7-9CFC-4169-B870-22F730158465}" type="presParOf" srcId="{B621B291-12CF-4ABD-9031-47A84AF30FC4}" destId="{4240FE74-AC12-42E9-9047-749E5CC620F2}" srcOrd="0" destOrd="0" presId="urn:microsoft.com/office/officeart/2005/8/layout/hList9"/>
    <dgm:cxn modelId="{967A7E75-62EA-4A9E-8467-2002921667AB}" type="presParOf" srcId="{B621B291-12CF-4ABD-9031-47A84AF30FC4}" destId="{9AA143D4-1185-4324-9690-AD2F60EF385D}" srcOrd="1" destOrd="0" presId="urn:microsoft.com/office/officeart/2005/8/layout/hList9"/>
    <dgm:cxn modelId="{C4BECF04-5AB5-4251-B3DD-7090A8E3CE12}" type="presParOf" srcId="{DC3DCAF0-E4EF-40FE-9D24-1D7FD00B4B0B}" destId="{063105C4-1A47-4BD0-B5EF-1D596855D5B1}" srcOrd="2" destOrd="0" presId="urn:microsoft.com/office/officeart/2005/8/layout/hList9"/>
    <dgm:cxn modelId="{B0A3850B-22B0-40F9-9ADA-A911CADCF891}" type="presParOf" srcId="{DC3DCAF0-E4EF-40FE-9D24-1D7FD00B4B0B}" destId="{D541A693-E81A-4916-BF5E-10814E3CD88D}" srcOrd="3" destOrd="0" presId="urn:microsoft.com/office/officeart/2005/8/layout/hList9"/>
    <dgm:cxn modelId="{A0718E19-EAEE-402F-A658-D580753BB404}" type="presParOf" srcId="{DC3DCAF0-E4EF-40FE-9D24-1D7FD00B4B0B}" destId="{E3233C4F-1164-4906-B2F5-DBBB8852A701}" srcOrd="4" destOrd="0" presId="urn:microsoft.com/office/officeart/2005/8/layout/hList9"/>
    <dgm:cxn modelId="{CE10F3E6-7FE8-42FF-997C-1E45ED4C6E20}" type="presParOf" srcId="{DC3DCAF0-E4EF-40FE-9D24-1D7FD00B4B0B}" destId="{C60F991D-EB87-44F4-96F2-105AD8DF911D}" srcOrd="5" destOrd="0" presId="urn:microsoft.com/office/officeart/2005/8/layout/hList9"/>
    <dgm:cxn modelId="{5FCC51AC-4961-42A9-9FBB-539B3C5FE0F0}" type="presParOf" srcId="{DC3DCAF0-E4EF-40FE-9D24-1D7FD00B4B0B}" destId="{67052526-ED2B-4A4F-8A6D-2B3138BB6455}" srcOrd="6" destOrd="0" presId="urn:microsoft.com/office/officeart/2005/8/layout/hList9"/>
    <dgm:cxn modelId="{61429D86-8C74-46C0-8EF3-4462D8736B62}" type="presParOf" srcId="{67052526-ED2B-4A4F-8A6D-2B3138BB6455}" destId="{698F64B9-F1BA-443F-B803-8A0667A3542F}" srcOrd="0" destOrd="0" presId="urn:microsoft.com/office/officeart/2005/8/layout/hList9"/>
    <dgm:cxn modelId="{AA79A9C3-DCCD-43C5-A9B8-FA72660C4EE0}" type="presParOf" srcId="{67052526-ED2B-4A4F-8A6D-2B3138BB6455}" destId="{1E001E42-02A4-4315-BEAC-D4AC1610EF47}" srcOrd="1" destOrd="0" presId="urn:microsoft.com/office/officeart/2005/8/layout/hList9"/>
    <dgm:cxn modelId="{59062F21-3244-44F4-8EB3-F5573A877A5D}" type="presParOf" srcId="{1E001E42-02A4-4315-BEAC-D4AC1610EF47}" destId="{09D1EA4B-26C1-4FA9-8A38-E07D39A56E79}" srcOrd="0" destOrd="0" presId="urn:microsoft.com/office/officeart/2005/8/layout/hList9"/>
    <dgm:cxn modelId="{C98DF2E5-C27F-4B9A-8D84-F5EC57637118}" type="presParOf" srcId="{1E001E42-02A4-4315-BEAC-D4AC1610EF47}" destId="{74E12E6B-98F6-463F-96BD-E2575943CA9F}" srcOrd="1" destOrd="0" presId="urn:microsoft.com/office/officeart/2005/8/layout/hList9"/>
    <dgm:cxn modelId="{A6875C94-926C-4D7C-B133-B4B721CAA30C}" type="presParOf" srcId="{67052526-ED2B-4A4F-8A6D-2B3138BB6455}" destId="{51FF2E64-E892-4301-9862-1F1010ADDB27}" srcOrd="2" destOrd="0" presId="urn:microsoft.com/office/officeart/2005/8/layout/hList9"/>
    <dgm:cxn modelId="{767A6F37-7EFA-4BF3-A56D-91307C517561}" type="presParOf" srcId="{51FF2E64-E892-4301-9862-1F1010ADDB27}" destId="{12179CAE-A191-4510-BF26-02F379A74D2F}" srcOrd="0" destOrd="0" presId="urn:microsoft.com/office/officeart/2005/8/layout/hList9"/>
    <dgm:cxn modelId="{1D80AD18-2245-47AE-96B9-07AD969C7C8E}" type="presParOf" srcId="{51FF2E64-E892-4301-9862-1F1010ADDB27}" destId="{9CD57D10-7B37-4BA7-930D-1D925CF7AD4C}" srcOrd="1" destOrd="0" presId="urn:microsoft.com/office/officeart/2005/8/layout/hList9"/>
    <dgm:cxn modelId="{74225009-3BDE-4C32-832D-893415371489}" type="presParOf" srcId="{67052526-ED2B-4A4F-8A6D-2B3138BB6455}" destId="{B6622A52-A5C5-48B7-9A71-6C1923176F8F}" srcOrd="3" destOrd="0" presId="urn:microsoft.com/office/officeart/2005/8/layout/hList9"/>
    <dgm:cxn modelId="{704FB7C6-73AE-4783-AA07-F389A388455C}" type="presParOf" srcId="{B6622A52-A5C5-48B7-9A71-6C1923176F8F}" destId="{13F6391A-E29E-40B8-806C-5EE09D7A7119}" srcOrd="0" destOrd="0" presId="urn:microsoft.com/office/officeart/2005/8/layout/hList9"/>
    <dgm:cxn modelId="{4F13107E-B230-4082-928E-6183F753AE83}" type="presParOf" srcId="{B6622A52-A5C5-48B7-9A71-6C1923176F8F}" destId="{A1E80A1C-EF8E-4506-B623-256BD84E6842}" srcOrd="1" destOrd="0" presId="urn:microsoft.com/office/officeart/2005/8/layout/hList9"/>
    <dgm:cxn modelId="{3DE2218D-AC70-4E31-A3CD-2BB115E6F529}" type="presParOf" srcId="{DC3DCAF0-E4EF-40FE-9D24-1D7FD00B4B0B}" destId="{B9DEDEB1-22F2-4E6C-967D-A6A82BFC6D34}" srcOrd="7" destOrd="0" presId="urn:microsoft.com/office/officeart/2005/8/layout/hList9"/>
    <dgm:cxn modelId="{9DDE3536-AE2F-4FD1-A41B-59201D1D8ABE}" type="presParOf" srcId="{DC3DCAF0-E4EF-40FE-9D24-1D7FD00B4B0B}" destId="{37A1EB52-C8A3-4805-9818-931223B9C4EE}" srcOrd="8" destOrd="0" presId="urn:microsoft.com/office/officeart/2005/8/layout/hList9"/>
    <dgm:cxn modelId="{E949C9A2-C03B-44AB-8498-9C0B094FA3AC}" type="presParOf" srcId="{DC3DCAF0-E4EF-40FE-9D24-1D7FD00B4B0B}" destId="{0CCD1458-EA1E-416D-B6C3-262353C016CF}" srcOrd="9" destOrd="0" presId="urn:microsoft.com/office/officeart/2005/8/layout/hList9"/>
    <dgm:cxn modelId="{B49923D7-E374-4997-A0EB-1285CABF3014}" type="presParOf" srcId="{DC3DCAF0-E4EF-40FE-9D24-1D7FD00B4B0B}" destId="{218961D6-89D3-4A85-A26B-E87772A9D488}" srcOrd="10" destOrd="0" presId="urn:microsoft.com/office/officeart/2005/8/layout/hList9"/>
    <dgm:cxn modelId="{EEE733D0-40CA-4AB1-BFF3-7C7328D1AD4D}" type="presParOf" srcId="{DC3DCAF0-E4EF-40FE-9D24-1D7FD00B4B0B}" destId="{078DA29B-C1C8-47A6-9C85-20CB2EBD3A12}" srcOrd="11" destOrd="0" presId="urn:microsoft.com/office/officeart/2005/8/layout/hList9"/>
    <dgm:cxn modelId="{A2CB5762-5252-4A0E-8990-858C23B19D7A}" type="presParOf" srcId="{078DA29B-C1C8-47A6-9C85-20CB2EBD3A12}" destId="{89199FCB-200D-4980-B71F-E4803B669B64}" srcOrd="0" destOrd="0" presId="urn:microsoft.com/office/officeart/2005/8/layout/hList9"/>
    <dgm:cxn modelId="{57458E61-6B1B-4FF5-88B2-027D648F1692}" type="presParOf" srcId="{078DA29B-C1C8-47A6-9C85-20CB2EBD3A12}" destId="{0F07CF08-704E-4DE2-A6E8-75CD3D3D8C61}" srcOrd="1" destOrd="0" presId="urn:microsoft.com/office/officeart/2005/8/layout/hList9"/>
    <dgm:cxn modelId="{F7B4C3F9-1EB8-4F04-A8C1-6D7DA156CEFC}" type="presParOf" srcId="{0F07CF08-704E-4DE2-A6E8-75CD3D3D8C61}" destId="{100C1D37-1F86-47DD-A204-94140215277B}" srcOrd="0" destOrd="0" presId="urn:microsoft.com/office/officeart/2005/8/layout/hList9"/>
    <dgm:cxn modelId="{000F6A7B-7476-4471-A6E6-E4B8686A6BAD}" type="presParOf" srcId="{0F07CF08-704E-4DE2-A6E8-75CD3D3D8C61}" destId="{0DD8C0D7-332F-4142-8732-7717546380B8}" srcOrd="1" destOrd="0" presId="urn:microsoft.com/office/officeart/2005/8/layout/hList9"/>
    <dgm:cxn modelId="{B23EE899-4464-497A-BCC4-425F9B4C83A4}" type="presParOf" srcId="{078DA29B-C1C8-47A6-9C85-20CB2EBD3A12}" destId="{5E2D321E-4368-483C-9B14-E23CA064196D}" srcOrd="2" destOrd="0" presId="urn:microsoft.com/office/officeart/2005/8/layout/hList9"/>
    <dgm:cxn modelId="{B5A36653-298D-4E26-BA51-7A9336967F76}" type="presParOf" srcId="{5E2D321E-4368-483C-9B14-E23CA064196D}" destId="{23779BB5-9E8D-4637-9469-5FAAEAB3438B}" srcOrd="0" destOrd="0" presId="urn:microsoft.com/office/officeart/2005/8/layout/hList9"/>
    <dgm:cxn modelId="{BA1847F8-55B8-4FF0-A415-E50C06EBF3AB}" type="presParOf" srcId="{5E2D321E-4368-483C-9B14-E23CA064196D}" destId="{B1DFC02A-CA30-468A-8681-8307902CCFF3}" srcOrd="1" destOrd="0" presId="urn:microsoft.com/office/officeart/2005/8/layout/hList9"/>
    <dgm:cxn modelId="{8DAA0E58-FAB8-4D39-97DE-931D60724083}" type="presParOf" srcId="{DC3DCAF0-E4EF-40FE-9D24-1D7FD00B4B0B}" destId="{9D7903F4-2133-48CD-85BF-FA48ED430CE6}" srcOrd="12" destOrd="0" presId="urn:microsoft.com/office/officeart/2005/8/layout/hList9"/>
    <dgm:cxn modelId="{93FC5AF5-5891-4664-A689-83589BCC2907}" type="presParOf" srcId="{DC3DCAF0-E4EF-40FE-9D24-1D7FD00B4B0B}" destId="{8D9F240C-3288-48A0-A6F8-944F9E0BDCFE}" srcOrd="13" destOrd="0" presId="urn:microsoft.com/office/officeart/2005/8/layout/hList9"/>
    <dgm:cxn modelId="{FE426742-07A3-4416-9738-A8CD687C741D}" type="presParOf" srcId="{DC3DCAF0-E4EF-40FE-9D24-1D7FD00B4B0B}" destId="{5DBC9786-C151-4763-A418-DFA587B7E9E1}" srcOrd="14" destOrd="0" presId="urn:microsoft.com/office/officeart/2005/8/layout/hList9"/>
    <dgm:cxn modelId="{1498DED5-310D-4F8A-900B-B0BC48AD8784}" type="presParOf" srcId="{DC3DCAF0-E4EF-40FE-9D24-1D7FD00B4B0B}" destId="{40F2B1ED-C06C-4BD8-8D08-DFBBDC5772BD}" srcOrd="15" destOrd="0" presId="urn:microsoft.com/office/officeart/2005/8/layout/hList9"/>
    <dgm:cxn modelId="{F78F5A44-2FFF-4356-8FC5-95D8E04D04DE}" type="presParOf" srcId="{DC3DCAF0-E4EF-40FE-9D24-1D7FD00B4B0B}" destId="{04A75752-F1C3-4E57-AF23-89191BEAD07E}" srcOrd="16" destOrd="0" presId="urn:microsoft.com/office/officeart/2005/8/layout/hList9"/>
    <dgm:cxn modelId="{D5BCBE25-DD88-4D11-8202-F05BAB19675B}" type="presParOf" srcId="{04A75752-F1C3-4E57-AF23-89191BEAD07E}" destId="{A0B063F8-7AB4-4211-AFA9-18C7381B37E8}" srcOrd="0" destOrd="0" presId="urn:microsoft.com/office/officeart/2005/8/layout/hList9"/>
    <dgm:cxn modelId="{07FE8042-19FC-4619-8E7D-AA75341D27FC}" type="presParOf" srcId="{04A75752-F1C3-4E57-AF23-89191BEAD07E}" destId="{70399B2A-DC10-40C7-82E8-E238DF6E7009}" srcOrd="1" destOrd="0" presId="urn:microsoft.com/office/officeart/2005/8/layout/hList9"/>
    <dgm:cxn modelId="{801AB6AB-0757-48CD-999F-A712CBF78A71}" type="presParOf" srcId="{70399B2A-DC10-40C7-82E8-E238DF6E7009}" destId="{CD980CEE-60B0-4BDB-BFB7-EB095AD15051}" srcOrd="0" destOrd="0" presId="urn:microsoft.com/office/officeart/2005/8/layout/hList9"/>
    <dgm:cxn modelId="{4CF20738-600B-445E-B70C-79D8127B3C11}" type="presParOf" srcId="{70399B2A-DC10-40C7-82E8-E238DF6E7009}" destId="{1D2D81B1-25B3-4899-AB93-E31CA1A460D9}" srcOrd="1" destOrd="0" presId="urn:microsoft.com/office/officeart/2005/8/layout/hList9"/>
    <dgm:cxn modelId="{AEF99CBE-2D34-441F-A33C-EE76EE9E657C}" type="presParOf" srcId="{04A75752-F1C3-4E57-AF23-89191BEAD07E}" destId="{9D796728-CF5F-481E-8260-D8A3675DA3FD}" srcOrd="2" destOrd="0" presId="urn:microsoft.com/office/officeart/2005/8/layout/hList9"/>
    <dgm:cxn modelId="{4749FD2A-0027-4BE6-BAE1-A71A4164EDFF}" type="presParOf" srcId="{9D796728-CF5F-481E-8260-D8A3675DA3FD}" destId="{3DC522D4-7E01-4C43-9B1E-96F470BC645C}" srcOrd="0" destOrd="0" presId="urn:microsoft.com/office/officeart/2005/8/layout/hList9"/>
    <dgm:cxn modelId="{9D6D95A4-1C40-44F2-841C-BF623A82BE75}" type="presParOf" srcId="{9D796728-CF5F-481E-8260-D8A3675DA3FD}" destId="{A5531527-BC0B-4E1F-A27F-655325489A85}" srcOrd="1" destOrd="0" presId="urn:microsoft.com/office/officeart/2005/8/layout/hList9"/>
    <dgm:cxn modelId="{A35A1A05-711B-4A35-B6E6-4C135033B593}" type="presParOf" srcId="{DC3DCAF0-E4EF-40FE-9D24-1D7FD00B4B0B}" destId="{764406A2-0F37-4D36-851B-48949A12DA41}" srcOrd="17" destOrd="0" presId="urn:microsoft.com/office/officeart/2005/8/layout/hList9"/>
    <dgm:cxn modelId="{8F29CFEF-4CEF-4DB9-AD20-0C685E61D63C}" type="presParOf" srcId="{DC3DCAF0-E4EF-40FE-9D24-1D7FD00B4B0B}" destId="{8B524E97-EC21-4CEB-BE54-6D0CF433A5F0}" srcOrd="18" destOrd="0" presId="urn:microsoft.com/office/officeart/2005/8/layout/hList9"/>
    <dgm:cxn modelId="{55DFC8CC-8AED-4152-8928-CF26E54878AE}" type="presParOf" srcId="{DC3DCAF0-E4EF-40FE-9D24-1D7FD00B4B0B}" destId="{F8FCBC8F-E7F2-457E-BCC1-FC76B8BA1506}" srcOrd="19" destOrd="0" presId="urn:microsoft.com/office/officeart/2005/8/layout/hList9"/>
    <dgm:cxn modelId="{F434E779-3920-4950-A4AA-4918C2C19A66}" type="presParOf" srcId="{DC3DCAF0-E4EF-40FE-9D24-1D7FD00B4B0B}" destId="{F8463F73-AAA4-489C-B333-9837F2619C34}" srcOrd="20" destOrd="0" presId="urn:microsoft.com/office/officeart/2005/8/layout/hList9"/>
    <dgm:cxn modelId="{D2B75FA8-73EE-4958-B837-154773F4D64A}" type="presParOf" srcId="{DC3DCAF0-E4EF-40FE-9D24-1D7FD00B4B0B}" destId="{D6940C74-4650-4979-B71A-8C6A8D149D13}" srcOrd="21" destOrd="0" presId="urn:microsoft.com/office/officeart/2005/8/layout/hList9"/>
    <dgm:cxn modelId="{F9CFE485-8287-4925-9B3F-F727D4EEBDA4}" type="presParOf" srcId="{D6940C74-4650-4979-B71A-8C6A8D149D13}" destId="{5ED0D071-D913-4F09-9326-C92719283C91}" srcOrd="0" destOrd="0" presId="urn:microsoft.com/office/officeart/2005/8/layout/hList9"/>
    <dgm:cxn modelId="{096CF04A-5FF1-4370-9C9F-0B05CF676B6E}" type="presParOf" srcId="{D6940C74-4650-4979-B71A-8C6A8D149D13}" destId="{337F8CE5-5E9C-424A-A931-429784833916}" srcOrd="1" destOrd="0" presId="urn:microsoft.com/office/officeart/2005/8/layout/hList9"/>
    <dgm:cxn modelId="{9779C2F6-B1A8-4F75-A217-CBB70642BFED}" type="presParOf" srcId="{337F8CE5-5E9C-424A-A931-429784833916}" destId="{E5BE94B1-C6D5-48E4-8835-619FCB3E3D53}" srcOrd="0" destOrd="0" presId="urn:microsoft.com/office/officeart/2005/8/layout/hList9"/>
    <dgm:cxn modelId="{7249FCB0-F783-49F2-8B15-DF1099882E2B}" type="presParOf" srcId="{337F8CE5-5E9C-424A-A931-429784833916}" destId="{0C91FC23-55F6-4D44-AA73-61A8121B28D3}" srcOrd="1" destOrd="0" presId="urn:microsoft.com/office/officeart/2005/8/layout/hList9"/>
    <dgm:cxn modelId="{19A85BBF-A2FD-4610-9364-85938CADD33F}" type="presParOf" srcId="{D6940C74-4650-4979-B71A-8C6A8D149D13}" destId="{F4D388FC-90F0-48A3-9E20-DAB7013BA9CB}" srcOrd="2" destOrd="0" presId="urn:microsoft.com/office/officeart/2005/8/layout/hList9"/>
    <dgm:cxn modelId="{35A870DC-7213-434C-8CC3-24F6DAF0FD62}" type="presParOf" srcId="{F4D388FC-90F0-48A3-9E20-DAB7013BA9CB}" destId="{B9E35B7F-986C-4C6B-B23E-4AF246587174}" srcOrd="0" destOrd="0" presId="urn:microsoft.com/office/officeart/2005/8/layout/hList9"/>
    <dgm:cxn modelId="{A1744264-E41E-4DA1-93D3-52F01198D875}" type="presParOf" srcId="{F4D388FC-90F0-48A3-9E20-DAB7013BA9CB}" destId="{ABD232B3-D063-4345-BBFC-37403A1EDD13}" srcOrd="1" destOrd="0" presId="urn:microsoft.com/office/officeart/2005/8/layout/hList9"/>
    <dgm:cxn modelId="{4203E05C-CA34-4A83-A2F4-A1EA1391816F}" type="presParOf" srcId="{DC3DCAF0-E4EF-40FE-9D24-1D7FD00B4B0B}" destId="{506099F6-24D1-4EF7-8A9E-0DD3DFEBE2E1}" srcOrd="22" destOrd="0" presId="urn:microsoft.com/office/officeart/2005/8/layout/hList9"/>
    <dgm:cxn modelId="{FDFC3E03-7309-43FF-A0B0-CFBB62C16A4E}" type="presParOf" srcId="{DC3DCAF0-E4EF-40FE-9D24-1D7FD00B4B0B}" destId="{58A22EEC-927C-43FD-B55A-5BEA41F53BAE}" srcOrd="23"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8B87A-3466-4718-BBA0-D1CC50C405E0}">
      <dsp:nvSpPr>
        <dsp:cNvPr id="0" name=""/>
        <dsp:cNvSpPr/>
      </dsp:nvSpPr>
      <dsp:spPr>
        <a:xfrm>
          <a:off x="4479209" y="3204239"/>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ts val="0"/>
            </a:spcAft>
            <a:buNone/>
          </a:pPr>
          <a:r>
            <a:rPr lang="en-US" sz="1200" kern="1200"/>
            <a:t>Insights from </a:t>
          </a:r>
          <a:br>
            <a:rPr lang="en-US" sz="1200" kern="1200"/>
          </a:br>
          <a:r>
            <a:rPr lang="en-US" sz="1200" kern="1200"/>
            <a:t>advanced data analytics and machine learning to predict outcomes.</a:t>
          </a:r>
          <a:endParaRPr lang="en-GB" sz="1200" kern="1200"/>
        </a:p>
      </dsp:txBody>
      <dsp:txXfrm>
        <a:off x="5210667" y="3614331"/>
        <a:ext cx="1563204" cy="1064662"/>
      </dsp:txXfrm>
    </dsp:sp>
    <dsp:sp modelId="{FDA991CB-9321-4F1F-9C9F-62D05FAB118F}">
      <dsp:nvSpPr>
        <dsp:cNvPr id="0" name=""/>
        <dsp:cNvSpPr/>
      </dsp:nvSpPr>
      <dsp:spPr>
        <a:xfrm>
          <a:off x="681242" y="3204239"/>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Improved </a:t>
          </a:r>
          <a:br>
            <a:rPr lang="en-US" sz="1200" kern="1200"/>
          </a:br>
          <a:r>
            <a:rPr lang="en-US" sz="1200" kern="1200"/>
            <a:t>performance and asset life extension through our expertise and technology.</a:t>
          </a:r>
          <a:endParaRPr lang="en-GB" sz="1200" kern="1200"/>
        </a:p>
      </dsp:txBody>
      <dsp:txXfrm>
        <a:off x="714365" y="3614331"/>
        <a:ext cx="1563204" cy="1064662"/>
      </dsp:txXfrm>
    </dsp:sp>
    <dsp:sp modelId="{CEAAC9E7-6456-4710-9A04-A830833B8C4A}">
      <dsp:nvSpPr>
        <dsp:cNvPr id="0" name=""/>
        <dsp:cNvSpPr/>
      </dsp:nvSpPr>
      <dsp:spPr>
        <a:xfrm>
          <a:off x="4479209" y="0"/>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1" indent="0" algn="r" defTabSz="533400">
            <a:lnSpc>
              <a:spcPct val="90000"/>
            </a:lnSpc>
            <a:spcBef>
              <a:spcPct val="0"/>
            </a:spcBef>
            <a:spcAft>
              <a:spcPts val="0"/>
            </a:spcAft>
            <a:buFont typeface="Arial" panose="020B0604020202020204" pitchFamily="34" charset="0"/>
            <a:buNone/>
          </a:pPr>
          <a:r>
            <a:rPr lang="en-US" sz="1200" kern="1200"/>
            <a:t>Intuitive visualisation of asset integrity and performance.</a:t>
          </a:r>
          <a:endParaRPr lang="en-GB" sz="1200" kern="1200"/>
        </a:p>
      </dsp:txBody>
      <dsp:txXfrm>
        <a:off x="5210667" y="33123"/>
        <a:ext cx="1563204" cy="1064662"/>
      </dsp:txXfrm>
    </dsp:sp>
    <dsp:sp modelId="{AFC9BA6A-A0B9-4D85-AF48-1DB03784B6A5}">
      <dsp:nvSpPr>
        <dsp:cNvPr id="0" name=""/>
        <dsp:cNvSpPr/>
      </dsp:nvSpPr>
      <dsp:spPr>
        <a:xfrm>
          <a:off x="681242" y="0"/>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Independent and reliable control systems for critical infrastructure.</a:t>
          </a:r>
          <a:endParaRPr lang="en-GB" sz="1200" kern="1200"/>
        </a:p>
      </dsp:txBody>
      <dsp:txXfrm>
        <a:off x="714365" y="33123"/>
        <a:ext cx="1563204" cy="1064662"/>
      </dsp:txXfrm>
    </dsp:sp>
    <dsp:sp modelId="{41B55C67-8BED-4E78-8D0A-292E3D85CD3D}">
      <dsp:nvSpPr>
        <dsp:cNvPr id="0" name=""/>
        <dsp:cNvSpPr/>
      </dsp:nvSpPr>
      <dsp:spPr>
        <a:xfrm>
          <a:off x="1656651" y="268590"/>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Control	</a:t>
          </a:r>
        </a:p>
      </dsp:txBody>
      <dsp:txXfrm>
        <a:off x="2254255" y="866194"/>
        <a:ext cx="1442742" cy="1442742"/>
      </dsp:txXfrm>
    </dsp:sp>
    <dsp:sp modelId="{A6C8BB5A-420B-460B-ADF2-528003A3FC62}">
      <dsp:nvSpPr>
        <dsp:cNvPr id="0" name=""/>
        <dsp:cNvSpPr/>
      </dsp:nvSpPr>
      <dsp:spPr>
        <a:xfrm rot="5400000">
          <a:off x="3791240" y="268590"/>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Monitoring</a:t>
          </a:r>
        </a:p>
      </dsp:txBody>
      <dsp:txXfrm rot="-5400000">
        <a:off x="3791240" y="866194"/>
        <a:ext cx="1442742" cy="1442742"/>
      </dsp:txXfrm>
    </dsp:sp>
    <dsp:sp modelId="{E7A0CB75-E242-44BD-B87F-CAA6AB8B0378}">
      <dsp:nvSpPr>
        <dsp:cNvPr id="0" name=""/>
        <dsp:cNvSpPr/>
      </dsp:nvSpPr>
      <dsp:spPr>
        <a:xfrm rot="10800000">
          <a:off x="3791240" y="2403179"/>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Intelligence</a:t>
          </a:r>
        </a:p>
      </dsp:txBody>
      <dsp:txXfrm rot="10800000">
        <a:off x="3791240" y="2403179"/>
        <a:ext cx="1442742" cy="1442742"/>
      </dsp:txXfrm>
    </dsp:sp>
    <dsp:sp modelId="{6CD74F0E-1E20-4A58-B4A2-A95FB15BA09C}">
      <dsp:nvSpPr>
        <dsp:cNvPr id="0" name=""/>
        <dsp:cNvSpPr/>
      </dsp:nvSpPr>
      <dsp:spPr>
        <a:xfrm rot="16200000">
          <a:off x="1656651" y="2403179"/>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Optimisation</a:t>
          </a:r>
        </a:p>
      </dsp:txBody>
      <dsp:txXfrm rot="5400000">
        <a:off x="2254255" y="2403179"/>
        <a:ext cx="1442742" cy="1442742"/>
      </dsp:txXfrm>
    </dsp:sp>
    <dsp:sp modelId="{C464ACF6-BA48-47BD-9E9C-5854D8936FCA}">
      <dsp:nvSpPr>
        <dsp:cNvPr id="0" name=""/>
        <dsp:cNvSpPr/>
      </dsp:nvSpPr>
      <dsp:spPr>
        <a:xfrm>
          <a:off x="3055116" y="1705428"/>
          <a:ext cx="1351305" cy="1175047"/>
        </a:xfrm>
        <a:prstGeom prst="circularArrow">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1C28B5C0-46E5-4AF0-82BB-B4095C580EF5}">
      <dsp:nvSpPr>
        <dsp:cNvPr id="0" name=""/>
        <dsp:cNvSpPr/>
      </dsp:nvSpPr>
      <dsp:spPr>
        <a:xfrm rot="10800000">
          <a:off x="3068466" y="1768533"/>
          <a:ext cx="1351305" cy="1175047"/>
        </a:xfrm>
        <a:prstGeom prst="circularArrow">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DDF10-440E-458A-9513-333D15595BFF}">
      <dsp:nvSpPr>
        <dsp:cNvPr id="0" name=""/>
        <dsp:cNvSpPr/>
      </dsp:nvSpPr>
      <dsp:spPr>
        <a:xfrm>
          <a:off x="0" y="289289"/>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Apex Sans Book" panose="020B0604020202020204" pitchFamily="50" charset="0"/>
            </a:rPr>
            <a:t>Our technology ethos is to reuse, refurbish and upgrade equipment wherever viable, lessening both equipment disposal and manufacture. </a:t>
          </a:r>
          <a:endParaRPr lang="en-GB" sz="1500" kern="1200"/>
        </a:p>
      </dsp:txBody>
      <dsp:txXfrm>
        <a:off x="0" y="289289"/>
        <a:ext cx="7488238" cy="826875"/>
      </dsp:txXfrm>
    </dsp:sp>
    <dsp:sp modelId="{E0F60A76-FA45-4148-803B-14423B046A1C}">
      <dsp:nvSpPr>
        <dsp:cNvPr id="0" name=""/>
        <dsp:cNvSpPr/>
      </dsp:nvSpPr>
      <dsp:spPr>
        <a:xfrm>
          <a:off x="374411" y="67889"/>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US" sz="1500" b="1" i="0" u="none" strike="noStrike" kern="1200" baseline="0">
              <a:latin typeface="Apex Sans Medium" panose="020B0604020202020204" pitchFamily="50" charset="0"/>
            </a:rPr>
            <a:t>We reduce our customers’ carbon footprints</a:t>
          </a:r>
          <a:endParaRPr lang="en-GB" sz="1500" kern="1200"/>
        </a:p>
      </dsp:txBody>
      <dsp:txXfrm>
        <a:off x="396027" y="89505"/>
        <a:ext cx="5198534" cy="399568"/>
      </dsp:txXfrm>
    </dsp:sp>
    <dsp:sp modelId="{AE8C74F6-D5B2-489D-9611-DE87B60BF1B8}">
      <dsp:nvSpPr>
        <dsp:cNvPr id="0" name=""/>
        <dsp:cNvSpPr/>
      </dsp:nvSpPr>
      <dsp:spPr>
        <a:xfrm>
          <a:off x="0" y="1418564"/>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Apex Sans Book" panose="020B0604020202020204" pitchFamily="50" charset="0"/>
            </a:rPr>
            <a:t>Our solutions optimise the performance of equipment, helping to prevent hydrocarbon leaks and decrease fluid and energy use. </a:t>
          </a:r>
        </a:p>
      </dsp:txBody>
      <dsp:txXfrm>
        <a:off x="0" y="1418564"/>
        <a:ext cx="7488238" cy="826875"/>
      </dsp:txXfrm>
    </dsp:sp>
    <dsp:sp modelId="{6DBA6C11-0E02-4C20-A4B9-623FBA1F7E6E}">
      <dsp:nvSpPr>
        <dsp:cNvPr id="0" name=""/>
        <dsp:cNvSpPr/>
      </dsp:nvSpPr>
      <dsp:spPr>
        <a:xfrm>
          <a:off x="374411" y="1197164"/>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US" sz="1500" b="1" i="0" u="none" strike="noStrike" kern="1200" baseline="0">
              <a:latin typeface="Apex Sans Medium" panose="020B0604020202020204" pitchFamily="50" charset="0"/>
            </a:rPr>
            <a:t>We extend the life of assets </a:t>
          </a:r>
          <a:endParaRPr lang="en-US" sz="1500" b="0" i="0" u="none" strike="noStrike" kern="1200" baseline="0">
            <a:latin typeface="Apex Sans Medium Italic" panose="020B0604020202020204" pitchFamily="50" charset="0"/>
          </a:endParaRPr>
        </a:p>
      </dsp:txBody>
      <dsp:txXfrm>
        <a:off x="396027" y="1218780"/>
        <a:ext cx="5198534" cy="399568"/>
      </dsp:txXfrm>
    </dsp:sp>
    <dsp:sp modelId="{751F60FA-6B71-4197-9761-B77DA1A71F4F}">
      <dsp:nvSpPr>
        <dsp:cNvPr id="0" name=""/>
        <dsp:cNvSpPr/>
      </dsp:nvSpPr>
      <dsp:spPr>
        <a:xfrm>
          <a:off x="0" y="2547839"/>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Apex Sans Book" panose="020B0604020202020204" pitchFamily="50" charset="0"/>
            </a:rPr>
            <a:t>By using digital technology and real-time monitoring, we can remotely support our clients, alleviating the need for travel. </a:t>
          </a:r>
          <a:endParaRPr lang="en-GB" sz="1500" kern="1200"/>
        </a:p>
      </dsp:txBody>
      <dsp:txXfrm>
        <a:off x="0" y="2547839"/>
        <a:ext cx="7488238" cy="826875"/>
      </dsp:txXfrm>
    </dsp:sp>
    <dsp:sp modelId="{2C105E1A-9ABA-4002-AE8F-2716B6D9338E}">
      <dsp:nvSpPr>
        <dsp:cNvPr id="0" name=""/>
        <dsp:cNvSpPr/>
      </dsp:nvSpPr>
      <dsp:spPr>
        <a:xfrm>
          <a:off x="374411" y="2326440"/>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GB" sz="1500" b="1" i="0" u="none" strike="noStrike" kern="1200" baseline="0">
              <a:latin typeface="Apex Sans Medium" panose="020B0604020202020204" pitchFamily="50" charset="0"/>
            </a:rPr>
            <a:t>We use intelligent solutions </a:t>
          </a:r>
          <a:endParaRPr lang="en-GB" sz="1500" b="0" i="0" u="none" strike="noStrike" kern="1200" baseline="0">
            <a:latin typeface="Apex Sans Medium Italic" panose="020B0604020202020204" pitchFamily="50" charset="0"/>
          </a:endParaRPr>
        </a:p>
      </dsp:txBody>
      <dsp:txXfrm>
        <a:off x="396027" y="2348056"/>
        <a:ext cx="5198534"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BCB93-5EB8-41A6-971B-0A3E99B58019}">
      <dsp:nvSpPr>
        <dsp:cNvPr id="0" name=""/>
        <dsp:cNvSpPr/>
      </dsp:nvSpPr>
      <dsp:spPr>
        <a:xfrm>
          <a:off x="914" y="0"/>
          <a:ext cx="1497387" cy="500555"/>
        </a:xfrm>
        <a:prstGeom prst="homePlat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New field and design services</a:t>
          </a:r>
        </a:p>
      </dsp:txBody>
      <dsp:txXfrm>
        <a:off x="914" y="0"/>
        <a:ext cx="1372248" cy="500555"/>
      </dsp:txXfrm>
    </dsp:sp>
    <dsp:sp modelId="{11BA2F9A-C532-4A31-A724-84BF8517D4E8}">
      <dsp:nvSpPr>
        <dsp:cNvPr id="0" name=""/>
        <dsp:cNvSpPr/>
      </dsp:nvSpPr>
      <dsp:spPr>
        <a:xfrm>
          <a:off x="1198824" y="0"/>
          <a:ext cx="1497387" cy="500555"/>
        </a:xfrm>
        <a:prstGeom prst="chevron">
          <a:avLst/>
        </a:prstGeom>
        <a:solidFill>
          <a:schemeClr val="accent2">
            <a:shade val="80000"/>
            <a:hueOff val="17048"/>
            <a:satOff val="-1201"/>
            <a:lumOff val="6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Installation and commissioning</a:t>
          </a:r>
        </a:p>
      </dsp:txBody>
      <dsp:txXfrm>
        <a:off x="1449102" y="0"/>
        <a:ext cx="996832" cy="500555"/>
      </dsp:txXfrm>
    </dsp:sp>
    <dsp:sp modelId="{C95E7767-BCF9-4E2E-AA83-47ED4D371CEB}">
      <dsp:nvSpPr>
        <dsp:cNvPr id="0" name=""/>
        <dsp:cNvSpPr/>
      </dsp:nvSpPr>
      <dsp:spPr>
        <a:xfrm>
          <a:off x="2396734" y="0"/>
          <a:ext cx="1497387" cy="500555"/>
        </a:xfrm>
        <a:prstGeom prst="chevron">
          <a:avLst/>
        </a:prstGeom>
        <a:solidFill>
          <a:schemeClr val="accent2">
            <a:shade val="80000"/>
            <a:hueOff val="34095"/>
            <a:satOff val="-2402"/>
            <a:lumOff val="12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Maintenance</a:t>
          </a:r>
        </a:p>
      </dsp:txBody>
      <dsp:txXfrm>
        <a:off x="2647012" y="0"/>
        <a:ext cx="996832" cy="500555"/>
      </dsp:txXfrm>
    </dsp:sp>
    <dsp:sp modelId="{A272EAAD-B1D0-4E3D-8071-CA5B5131835B}">
      <dsp:nvSpPr>
        <dsp:cNvPr id="0" name=""/>
        <dsp:cNvSpPr/>
      </dsp:nvSpPr>
      <dsp:spPr>
        <a:xfrm>
          <a:off x="3594644" y="0"/>
          <a:ext cx="1497387" cy="500555"/>
        </a:xfrm>
        <a:prstGeom prst="chevron">
          <a:avLst/>
        </a:prstGeom>
        <a:solidFill>
          <a:schemeClr val="accent2">
            <a:shade val="80000"/>
            <a:hueOff val="51143"/>
            <a:satOff val="-3603"/>
            <a:lumOff val="181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Brownfield upgrades</a:t>
          </a:r>
        </a:p>
      </dsp:txBody>
      <dsp:txXfrm>
        <a:off x="3844922" y="0"/>
        <a:ext cx="996832" cy="500555"/>
      </dsp:txXfrm>
    </dsp:sp>
    <dsp:sp modelId="{CF15F317-5595-452B-A94C-3D738AE78B70}">
      <dsp:nvSpPr>
        <dsp:cNvPr id="0" name=""/>
        <dsp:cNvSpPr/>
      </dsp:nvSpPr>
      <dsp:spPr>
        <a:xfrm>
          <a:off x="4792554" y="0"/>
          <a:ext cx="1497387" cy="500555"/>
        </a:xfrm>
        <a:prstGeom prst="chevron">
          <a:avLst/>
        </a:prstGeom>
        <a:solidFill>
          <a:schemeClr val="accent2">
            <a:shade val="80000"/>
            <a:hueOff val="68191"/>
            <a:satOff val="-4804"/>
            <a:lumOff val="241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Field Extension</a:t>
          </a:r>
        </a:p>
      </dsp:txBody>
      <dsp:txXfrm>
        <a:off x="5042832" y="0"/>
        <a:ext cx="996832" cy="500555"/>
      </dsp:txXfrm>
    </dsp:sp>
    <dsp:sp modelId="{2CE182E9-4530-41B6-B901-38106ABCE929}">
      <dsp:nvSpPr>
        <dsp:cNvPr id="0" name=""/>
        <dsp:cNvSpPr/>
      </dsp:nvSpPr>
      <dsp:spPr>
        <a:xfrm>
          <a:off x="5990465" y="0"/>
          <a:ext cx="1497387" cy="500555"/>
        </a:xfrm>
        <a:prstGeom prst="chevron">
          <a:avLst/>
        </a:prstGeom>
        <a:solidFill>
          <a:schemeClr val="accent2">
            <a:shade val="80000"/>
            <a:hueOff val="85238"/>
            <a:satOff val="-6005"/>
            <a:lumOff val="302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Decommissioning</a:t>
          </a:r>
        </a:p>
      </dsp:txBody>
      <dsp:txXfrm>
        <a:off x="6240743" y="0"/>
        <a:ext cx="996832" cy="5005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746694-D4FA-45E0-A8AB-4E20A4A118C2}">
      <dsp:nvSpPr>
        <dsp:cNvPr id="0" name=""/>
        <dsp:cNvSpPr/>
      </dsp:nvSpPr>
      <dsp:spPr>
        <a:xfrm rot="5400000">
          <a:off x="5409662" y="-2265573"/>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SUPPLIED SYSTEMS</a:t>
          </a:r>
          <a:endParaRPr lang="en-GB" sz="1900" b="1" kern="1200"/>
        </a:p>
        <a:p>
          <a:pPr marL="171450" lvl="1" indent="-171450" algn="l" defTabSz="844550">
            <a:lnSpc>
              <a:spcPct val="90000"/>
            </a:lnSpc>
            <a:spcBef>
              <a:spcPct val="0"/>
            </a:spcBef>
            <a:spcAft>
              <a:spcPct val="15000"/>
            </a:spcAft>
            <a:buNone/>
          </a:pPr>
          <a:r>
            <a:rPr lang="en-US" sz="1900" kern="1200"/>
            <a:t>Designed, manufactured, sold and serviced</a:t>
          </a:r>
          <a:endParaRPr lang="en-US" sz="1900" kern="1200" dirty="0"/>
        </a:p>
      </dsp:txBody>
      <dsp:txXfrm rot="-5400000">
        <a:off x="3052844" y="126082"/>
        <a:ext cx="5392441" cy="643966"/>
      </dsp:txXfrm>
    </dsp:sp>
    <dsp:sp modelId="{160247F6-70B3-4841-859B-EC96FA2C593B}">
      <dsp:nvSpPr>
        <dsp:cNvPr id="0" name=""/>
        <dsp:cNvSpPr/>
      </dsp:nvSpPr>
      <dsp:spPr>
        <a:xfrm>
          <a:off x="0" y="2040"/>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US" sz="4700" kern="1200"/>
            <a:t>200+</a:t>
          </a:r>
          <a:endParaRPr lang="en-GB" sz="4700" kern="1200"/>
        </a:p>
      </dsp:txBody>
      <dsp:txXfrm>
        <a:off x="43546" y="45586"/>
        <a:ext cx="2965751" cy="804958"/>
      </dsp:txXfrm>
    </dsp:sp>
    <dsp:sp modelId="{2D08FF2F-4055-4CAA-8B53-B8DF77F6617E}">
      <dsp:nvSpPr>
        <dsp:cNvPr id="0" name=""/>
        <dsp:cNvSpPr/>
      </dsp:nvSpPr>
      <dsp:spPr>
        <a:xfrm rot="5400000">
          <a:off x="5409662" y="-1328919"/>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YEARS SUPPORTING</a:t>
          </a:r>
          <a:endParaRPr lang="en-GB" sz="1900" b="1" kern="1200"/>
        </a:p>
        <a:p>
          <a:pPr marL="171450" lvl="1" indent="-171450" algn="l" defTabSz="844550">
            <a:lnSpc>
              <a:spcPct val="90000"/>
            </a:lnSpc>
            <a:spcBef>
              <a:spcPct val="0"/>
            </a:spcBef>
            <a:spcAft>
              <a:spcPct val="15000"/>
            </a:spcAft>
            <a:buNone/>
          </a:pPr>
          <a:r>
            <a:rPr lang="en-US" sz="1900" kern="1200"/>
            <a:t>Measurement control systems</a:t>
          </a:r>
          <a:endParaRPr lang="en-GB" sz="1900" kern="1200"/>
        </a:p>
      </dsp:txBody>
      <dsp:txXfrm rot="-5400000">
        <a:off x="3052844" y="1062736"/>
        <a:ext cx="5392441" cy="643966"/>
      </dsp:txXfrm>
    </dsp:sp>
    <dsp:sp modelId="{7AAA4FD8-58C1-41D4-BC45-B400CF8D8D9C}">
      <dsp:nvSpPr>
        <dsp:cNvPr id="0" name=""/>
        <dsp:cNvSpPr/>
      </dsp:nvSpPr>
      <dsp:spPr>
        <a:xfrm>
          <a:off x="0" y="938693"/>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GB" sz="4700" kern="1200"/>
            <a:t>30+</a:t>
          </a:r>
        </a:p>
      </dsp:txBody>
      <dsp:txXfrm>
        <a:off x="43546" y="982239"/>
        <a:ext cx="2965751" cy="804958"/>
      </dsp:txXfrm>
    </dsp:sp>
    <dsp:sp modelId="{C8102AA1-3407-4189-B242-59D8051175F9}">
      <dsp:nvSpPr>
        <dsp:cNvPr id="0" name=""/>
        <dsp:cNvSpPr/>
      </dsp:nvSpPr>
      <dsp:spPr>
        <a:xfrm rot="5400000">
          <a:off x="5409662" y="-392266"/>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STREAMS MEASURED</a:t>
          </a:r>
        </a:p>
        <a:p>
          <a:pPr marL="171450" lvl="1" indent="-171450" algn="l" defTabSz="844550">
            <a:lnSpc>
              <a:spcPct val="90000"/>
            </a:lnSpc>
            <a:spcBef>
              <a:spcPct val="0"/>
            </a:spcBef>
            <a:spcAft>
              <a:spcPct val="15000"/>
            </a:spcAft>
            <a:buNone/>
          </a:pPr>
          <a:r>
            <a:rPr lang="en-US" sz="1900" kern="1200"/>
            <a:t>Across all installed systems</a:t>
          </a:r>
          <a:endParaRPr lang="en-US" sz="1900" kern="1200" dirty="0"/>
        </a:p>
      </dsp:txBody>
      <dsp:txXfrm rot="-5400000">
        <a:off x="3052844" y="1999389"/>
        <a:ext cx="5392441" cy="643966"/>
      </dsp:txXfrm>
    </dsp:sp>
    <dsp:sp modelId="{6DC07B8E-5898-489D-B06B-BECBAD2D2C65}">
      <dsp:nvSpPr>
        <dsp:cNvPr id="0" name=""/>
        <dsp:cNvSpPr/>
      </dsp:nvSpPr>
      <dsp:spPr>
        <a:xfrm>
          <a:off x="0" y="1875347"/>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US" sz="4700" kern="1200"/>
            <a:t>2,000+</a:t>
          </a:r>
          <a:endParaRPr lang="en-GB" sz="4700" kern="1200"/>
        </a:p>
      </dsp:txBody>
      <dsp:txXfrm>
        <a:off x="43546" y="1918893"/>
        <a:ext cx="2965751" cy="804958"/>
      </dsp:txXfrm>
    </dsp:sp>
    <dsp:sp modelId="{EB879477-C5D4-4C5C-8194-3A6C2A360760}">
      <dsp:nvSpPr>
        <dsp:cNvPr id="0" name=""/>
        <dsp:cNvSpPr/>
      </dsp:nvSpPr>
      <dsp:spPr>
        <a:xfrm rot="5400000">
          <a:off x="5409662" y="544386"/>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ANNUAL SUPPORT CONTRACTS</a:t>
          </a:r>
        </a:p>
        <a:p>
          <a:pPr marL="171450" lvl="1" indent="-171450" algn="l" defTabSz="844550">
            <a:lnSpc>
              <a:spcPct val="90000"/>
            </a:lnSpc>
            <a:spcBef>
              <a:spcPct val="0"/>
            </a:spcBef>
            <a:spcAft>
              <a:spcPct val="15000"/>
            </a:spcAft>
            <a:buNone/>
          </a:pPr>
          <a:r>
            <a:rPr lang="en-US" sz="1900" kern="1200"/>
            <a:t>Systems supported globally</a:t>
          </a:r>
          <a:endParaRPr lang="en-US" sz="1900" kern="1200" dirty="0"/>
        </a:p>
      </dsp:txBody>
      <dsp:txXfrm rot="-5400000">
        <a:off x="3052844" y="2936042"/>
        <a:ext cx="5392441" cy="643966"/>
      </dsp:txXfrm>
    </dsp:sp>
    <dsp:sp modelId="{54ADB66C-8866-48C6-91AA-5AAA2B9241F5}">
      <dsp:nvSpPr>
        <dsp:cNvPr id="0" name=""/>
        <dsp:cNvSpPr/>
      </dsp:nvSpPr>
      <dsp:spPr>
        <a:xfrm>
          <a:off x="0" y="2812000"/>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GB" sz="4700" kern="1200"/>
            <a:t>30+</a:t>
          </a:r>
          <a:endParaRPr lang="en-US" sz="4700" kern="1200" dirty="0"/>
        </a:p>
      </dsp:txBody>
      <dsp:txXfrm>
        <a:off x="43546" y="2855546"/>
        <a:ext cx="2965751" cy="804958"/>
      </dsp:txXfrm>
    </dsp:sp>
    <dsp:sp modelId="{F34BDD37-F1EF-40D2-AE5E-88928E545425}">
      <dsp:nvSpPr>
        <dsp:cNvPr id="0" name=""/>
        <dsp:cNvSpPr/>
      </dsp:nvSpPr>
      <dsp:spPr>
        <a:xfrm rot="5400000">
          <a:off x="5409662" y="1481040"/>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DAYS LTI FREE</a:t>
          </a:r>
        </a:p>
        <a:p>
          <a:pPr marL="171450" lvl="1" indent="-171450" algn="l" defTabSz="844550">
            <a:lnSpc>
              <a:spcPct val="90000"/>
            </a:lnSpc>
            <a:spcBef>
              <a:spcPct val="0"/>
            </a:spcBef>
            <a:spcAft>
              <a:spcPct val="15000"/>
            </a:spcAft>
            <a:buNone/>
          </a:pPr>
          <a:r>
            <a:rPr lang="en-US" sz="1900" kern="1200"/>
            <a:t>No lost time incidents for 11+ years</a:t>
          </a:r>
          <a:endParaRPr lang="en-US" sz="1900" kern="1200" dirty="0"/>
        </a:p>
      </dsp:txBody>
      <dsp:txXfrm rot="-5400000">
        <a:off x="3052844" y="3872696"/>
        <a:ext cx="5392441" cy="643966"/>
      </dsp:txXfrm>
    </dsp:sp>
    <dsp:sp modelId="{EC35F69C-8181-4485-B3A9-6E75E3F35E3C}">
      <dsp:nvSpPr>
        <dsp:cNvPr id="0" name=""/>
        <dsp:cNvSpPr/>
      </dsp:nvSpPr>
      <dsp:spPr>
        <a:xfrm>
          <a:off x="0" y="3748653"/>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GB" sz="4700" kern="1200"/>
            <a:t>4,000+</a:t>
          </a:r>
          <a:endParaRPr lang="en-US" sz="4700" kern="1200" dirty="0"/>
        </a:p>
      </dsp:txBody>
      <dsp:txXfrm>
        <a:off x="43546" y="3792199"/>
        <a:ext cx="2965751" cy="8049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260A5-8259-4669-BD15-CFEB6551AC1D}">
      <dsp:nvSpPr>
        <dsp:cNvPr id="0" name=""/>
        <dsp:cNvSpPr/>
      </dsp:nvSpPr>
      <dsp:spPr>
        <a:xfrm>
          <a:off x="1186502" y="973368"/>
          <a:ext cx="2053339" cy="205365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875F925-BEE3-4953-9B15-934570DAAB79}">
      <dsp:nvSpPr>
        <dsp:cNvPr id="0" name=""/>
        <dsp:cNvSpPr/>
      </dsp:nvSpPr>
      <dsp:spPr>
        <a:xfrm>
          <a:off x="1640358" y="1714799"/>
          <a:ext cx="1141001" cy="570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Prognosis Pro</a:t>
          </a:r>
        </a:p>
        <a:p>
          <a:pPr marL="0" lvl="0" indent="0" algn="ctr" defTabSz="444500">
            <a:lnSpc>
              <a:spcPct val="90000"/>
            </a:lnSpc>
            <a:spcBef>
              <a:spcPct val="0"/>
            </a:spcBef>
            <a:spcAft>
              <a:spcPct val="35000"/>
            </a:spcAft>
            <a:buNone/>
          </a:pPr>
          <a:r>
            <a:rPr lang="en-GB" sz="1000" kern="1200" dirty="0"/>
            <a:t>DP Meter Diagnostics</a:t>
          </a:r>
        </a:p>
      </dsp:txBody>
      <dsp:txXfrm>
        <a:off x="1640358" y="1714799"/>
        <a:ext cx="1141001" cy="570364"/>
      </dsp:txXfrm>
    </dsp:sp>
    <dsp:sp modelId="{FFCF4229-9F4F-4BB7-A23D-969FB558DC87}">
      <dsp:nvSpPr>
        <dsp:cNvPr id="0" name=""/>
        <dsp:cNvSpPr/>
      </dsp:nvSpPr>
      <dsp:spPr>
        <a:xfrm>
          <a:off x="616194" y="2153344"/>
          <a:ext cx="2053339" cy="2053652"/>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8A5F2D1-7AA1-4B81-839C-CAE9A3BDA660}">
      <dsp:nvSpPr>
        <dsp:cNvPr id="0" name=""/>
        <dsp:cNvSpPr/>
      </dsp:nvSpPr>
      <dsp:spPr>
        <a:xfrm>
          <a:off x="1072363" y="2901600"/>
          <a:ext cx="1141001" cy="570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Dynamic Uncertainty</a:t>
          </a:r>
          <a:br>
            <a:rPr lang="en-GB" sz="1000" kern="1200" dirty="0"/>
          </a:br>
          <a:r>
            <a:rPr lang="en-GB" sz="1000" kern="1200" dirty="0"/>
            <a:t>Real time driven data</a:t>
          </a:r>
        </a:p>
      </dsp:txBody>
      <dsp:txXfrm>
        <a:off x="1072363" y="2901600"/>
        <a:ext cx="1141001" cy="570364"/>
      </dsp:txXfrm>
    </dsp:sp>
    <dsp:sp modelId="{E9EC3F89-53F7-4C4D-A682-E559854447FF}">
      <dsp:nvSpPr>
        <dsp:cNvPr id="0" name=""/>
        <dsp:cNvSpPr/>
      </dsp:nvSpPr>
      <dsp:spPr>
        <a:xfrm>
          <a:off x="1332646" y="3474524"/>
          <a:ext cx="1764136" cy="1764844"/>
        </a:xfrm>
        <a:prstGeom prst="blockArc">
          <a:avLst>
            <a:gd name="adj1" fmla="val 13500000"/>
            <a:gd name="adj2" fmla="val 108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6C8F4A7-3AB0-4E50-9594-ECF3FE5AAFB8}">
      <dsp:nvSpPr>
        <dsp:cNvPr id="0" name=""/>
        <dsp:cNvSpPr/>
      </dsp:nvSpPr>
      <dsp:spPr>
        <a:xfrm>
          <a:off x="1643057" y="4090107"/>
          <a:ext cx="1141001" cy="570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Valid8</a:t>
          </a:r>
          <a:br>
            <a:rPr lang="en-GB" sz="1000" kern="1200" dirty="0"/>
          </a:br>
          <a:r>
            <a:rPr lang="en-GB" sz="1000" kern="1200" dirty="0"/>
            <a:t>Calculation verification</a:t>
          </a:r>
        </a:p>
      </dsp:txBody>
      <dsp:txXfrm>
        <a:off x="1643057" y="4090107"/>
        <a:ext cx="1141001" cy="5703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260A5-8259-4669-BD15-CFEB6551AC1D}">
      <dsp:nvSpPr>
        <dsp:cNvPr id="0" name=""/>
        <dsp:cNvSpPr/>
      </dsp:nvSpPr>
      <dsp:spPr>
        <a:xfrm>
          <a:off x="1147893" y="941695"/>
          <a:ext cx="1986523" cy="1986826"/>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875F925-BEE3-4953-9B15-934570DAAB79}">
      <dsp:nvSpPr>
        <dsp:cNvPr id="0" name=""/>
        <dsp:cNvSpPr/>
      </dsp:nvSpPr>
      <dsp:spPr>
        <a:xfrm>
          <a:off x="1586980" y="1658999"/>
          <a:ext cx="1103872" cy="551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Prognosis Pro</a:t>
          </a:r>
        </a:p>
        <a:p>
          <a:pPr marL="0" lvl="0" indent="0" algn="ctr" defTabSz="444500">
            <a:lnSpc>
              <a:spcPct val="90000"/>
            </a:lnSpc>
            <a:spcBef>
              <a:spcPct val="0"/>
            </a:spcBef>
            <a:spcAft>
              <a:spcPct val="35000"/>
            </a:spcAft>
            <a:buNone/>
          </a:pPr>
          <a:r>
            <a:rPr lang="en-GB" sz="1000" kern="1200" dirty="0"/>
            <a:t>DP Meter Diagnostics</a:t>
          </a:r>
        </a:p>
      </dsp:txBody>
      <dsp:txXfrm>
        <a:off x="1586980" y="1658999"/>
        <a:ext cx="1103872" cy="551804"/>
      </dsp:txXfrm>
    </dsp:sp>
    <dsp:sp modelId="{FFCF4229-9F4F-4BB7-A23D-969FB558DC87}">
      <dsp:nvSpPr>
        <dsp:cNvPr id="0" name=""/>
        <dsp:cNvSpPr/>
      </dsp:nvSpPr>
      <dsp:spPr>
        <a:xfrm>
          <a:off x="596143" y="2083274"/>
          <a:ext cx="1986523" cy="1986826"/>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8A5F2D1-7AA1-4B81-839C-CAE9A3BDA660}">
      <dsp:nvSpPr>
        <dsp:cNvPr id="0" name=""/>
        <dsp:cNvSpPr/>
      </dsp:nvSpPr>
      <dsp:spPr>
        <a:xfrm>
          <a:off x="1037469" y="2807182"/>
          <a:ext cx="1103872" cy="551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Dynamic Uncertainty</a:t>
          </a:r>
          <a:br>
            <a:rPr lang="en-GB" sz="1000" kern="1200" dirty="0"/>
          </a:br>
          <a:r>
            <a:rPr lang="en-GB" sz="1000" kern="1200" dirty="0"/>
            <a:t>Real time driven data</a:t>
          </a:r>
        </a:p>
      </dsp:txBody>
      <dsp:txXfrm>
        <a:off x="1037469" y="2807182"/>
        <a:ext cx="1103872" cy="551804"/>
      </dsp:txXfrm>
    </dsp:sp>
    <dsp:sp modelId="{E9EC3F89-53F7-4C4D-A682-E559854447FF}">
      <dsp:nvSpPr>
        <dsp:cNvPr id="0" name=""/>
        <dsp:cNvSpPr/>
      </dsp:nvSpPr>
      <dsp:spPr>
        <a:xfrm>
          <a:off x="1289281" y="3361462"/>
          <a:ext cx="1706731" cy="1707415"/>
        </a:xfrm>
        <a:prstGeom prst="blockArc">
          <a:avLst>
            <a:gd name="adj1" fmla="val 13500000"/>
            <a:gd name="adj2" fmla="val 108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6C8F4A7-3AB0-4E50-9594-ECF3FE5AAFB8}">
      <dsp:nvSpPr>
        <dsp:cNvPr id="0" name=""/>
        <dsp:cNvSpPr/>
      </dsp:nvSpPr>
      <dsp:spPr>
        <a:xfrm>
          <a:off x="1589592" y="3957015"/>
          <a:ext cx="1103872" cy="551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Valid8</a:t>
          </a:r>
          <a:br>
            <a:rPr lang="en-GB" sz="1000" kern="1200" dirty="0"/>
          </a:br>
          <a:r>
            <a:rPr lang="en-GB" sz="1000" kern="1200" dirty="0"/>
            <a:t>Calculation verification</a:t>
          </a:r>
        </a:p>
      </dsp:txBody>
      <dsp:txXfrm>
        <a:off x="1589592" y="3957015"/>
        <a:ext cx="1103872" cy="5518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5705E0-617E-46A7-A69E-FE6BB57768D0}">
      <dsp:nvSpPr>
        <dsp:cNvPr id="0" name=""/>
        <dsp:cNvSpPr/>
      </dsp:nvSpPr>
      <dsp:spPr>
        <a:xfrm>
          <a:off x="706416" y="993287"/>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a:t>Hammerfest 2004</a:t>
          </a:r>
        </a:p>
      </dsp:txBody>
      <dsp:txXfrm>
        <a:off x="918301" y="993287"/>
        <a:ext cx="1112397" cy="883296"/>
      </dsp:txXfrm>
    </dsp:sp>
    <dsp:sp modelId="{BE77E8E1-21E6-4921-A432-1EB41539EF1C}">
      <dsp:nvSpPr>
        <dsp:cNvPr id="0" name=""/>
        <dsp:cNvSpPr/>
      </dsp:nvSpPr>
      <dsp:spPr>
        <a:xfrm>
          <a:off x="706416" y="1876584"/>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a:t>NjordB </a:t>
          </a:r>
          <a:br>
            <a:rPr lang="en-GB" sz="1400" kern="1200"/>
          </a:br>
          <a:r>
            <a:rPr lang="en-GB" sz="1400" kern="1200"/>
            <a:t>2017</a:t>
          </a:r>
        </a:p>
      </dsp:txBody>
      <dsp:txXfrm>
        <a:off x="918301" y="1876584"/>
        <a:ext cx="1112397" cy="883296"/>
      </dsp:txXfrm>
    </dsp:sp>
    <dsp:sp modelId="{7DFE43A4-9D77-4905-B4D0-F21792742B24}">
      <dsp:nvSpPr>
        <dsp:cNvPr id="0" name=""/>
        <dsp:cNvSpPr/>
      </dsp:nvSpPr>
      <dsp:spPr>
        <a:xfrm>
          <a:off x="706416" y="2759880"/>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a:t>TrollB </a:t>
          </a:r>
          <a:br>
            <a:rPr lang="en-GB" sz="1400" kern="1200"/>
          </a:br>
          <a:r>
            <a:rPr lang="en-GB" sz="1400" kern="1200"/>
            <a:t>2020</a:t>
          </a:r>
        </a:p>
      </dsp:txBody>
      <dsp:txXfrm>
        <a:off x="918301" y="2759880"/>
        <a:ext cx="1112397" cy="883296"/>
      </dsp:txXfrm>
    </dsp:sp>
    <dsp:sp modelId="{4240FE74-AC12-42E9-9047-749E5CC620F2}">
      <dsp:nvSpPr>
        <dsp:cNvPr id="0" name=""/>
        <dsp:cNvSpPr/>
      </dsp:nvSpPr>
      <dsp:spPr>
        <a:xfrm>
          <a:off x="706416" y="3643176"/>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a:t>Askelaad 2020</a:t>
          </a:r>
        </a:p>
      </dsp:txBody>
      <dsp:txXfrm>
        <a:off x="918301" y="3643176"/>
        <a:ext cx="1112397" cy="883296"/>
      </dsp:txXfrm>
    </dsp:sp>
    <dsp:sp modelId="{D541A693-E81A-4916-BF5E-10814E3CD88D}">
      <dsp:nvSpPr>
        <dsp:cNvPr id="0" name=""/>
        <dsp:cNvSpPr/>
      </dsp:nvSpPr>
      <dsp:spPr>
        <a:xfrm>
          <a:off x="132" y="640145"/>
          <a:ext cx="882855" cy="88285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a:t>Equinor</a:t>
          </a:r>
        </a:p>
      </dsp:txBody>
      <dsp:txXfrm>
        <a:off x="129423" y="769436"/>
        <a:ext cx="624273" cy="624273"/>
      </dsp:txXfrm>
    </dsp:sp>
    <dsp:sp modelId="{09D1EA4B-26C1-4FA9-8A38-E07D39A56E79}">
      <dsp:nvSpPr>
        <dsp:cNvPr id="0" name=""/>
        <dsp:cNvSpPr/>
      </dsp:nvSpPr>
      <dsp:spPr>
        <a:xfrm>
          <a:off x="2913554" y="993287"/>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sv-SE" sz="1400" kern="1200"/>
            <a:t>Ula </a:t>
          </a:r>
          <a:br>
            <a:rPr lang="sv-SE" sz="1400" kern="1200"/>
          </a:br>
          <a:r>
            <a:rPr lang="sv-SE" sz="1400" kern="1200"/>
            <a:t>2000</a:t>
          </a:r>
          <a:endParaRPr lang="en-GB" sz="1400" kern="1200"/>
        </a:p>
      </dsp:txBody>
      <dsp:txXfrm>
        <a:off x="3125439" y="993287"/>
        <a:ext cx="1112397" cy="883296"/>
      </dsp:txXfrm>
    </dsp:sp>
    <dsp:sp modelId="{12179CAE-A191-4510-BF26-02F379A74D2F}">
      <dsp:nvSpPr>
        <dsp:cNvPr id="0" name=""/>
        <dsp:cNvSpPr/>
      </dsp:nvSpPr>
      <dsp:spPr>
        <a:xfrm>
          <a:off x="2913554" y="1876584"/>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sv-SE" sz="1400" kern="1200"/>
            <a:t>Oselvar / Tambar </a:t>
          </a:r>
          <a:br>
            <a:rPr lang="sv-SE" sz="1400" kern="1200"/>
          </a:br>
          <a:r>
            <a:rPr lang="sv-SE" sz="1400" kern="1200"/>
            <a:t>2009</a:t>
          </a:r>
        </a:p>
      </dsp:txBody>
      <dsp:txXfrm>
        <a:off x="3125439" y="1876584"/>
        <a:ext cx="1112397" cy="883296"/>
      </dsp:txXfrm>
    </dsp:sp>
    <dsp:sp modelId="{13F6391A-E29E-40B8-806C-5EE09D7A7119}">
      <dsp:nvSpPr>
        <dsp:cNvPr id="0" name=""/>
        <dsp:cNvSpPr/>
      </dsp:nvSpPr>
      <dsp:spPr>
        <a:xfrm>
          <a:off x="2913554" y="2759880"/>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sv-SE" sz="1400" kern="1200"/>
            <a:t>Skarv </a:t>
          </a:r>
          <a:br>
            <a:rPr lang="sv-SE" sz="1400" kern="1200"/>
          </a:br>
          <a:r>
            <a:rPr lang="sv-SE" sz="1400" kern="1200"/>
            <a:t>2022</a:t>
          </a:r>
        </a:p>
      </dsp:txBody>
      <dsp:txXfrm>
        <a:off x="3125439" y="2759880"/>
        <a:ext cx="1112397" cy="883296"/>
      </dsp:txXfrm>
    </dsp:sp>
    <dsp:sp modelId="{37A1EB52-C8A3-4805-9818-931223B9C4EE}">
      <dsp:nvSpPr>
        <dsp:cNvPr id="0" name=""/>
        <dsp:cNvSpPr/>
      </dsp:nvSpPr>
      <dsp:spPr>
        <a:xfrm>
          <a:off x="2207270" y="640145"/>
          <a:ext cx="882855" cy="88285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a:t>Aker BP</a:t>
          </a:r>
        </a:p>
      </dsp:txBody>
      <dsp:txXfrm>
        <a:off x="2336561" y="769436"/>
        <a:ext cx="624273" cy="624273"/>
      </dsp:txXfrm>
    </dsp:sp>
    <dsp:sp modelId="{100C1D37-1F86-47DD-A204-94140215277B}">
      <dsp:nvSpPr>
        <dsp:cNvPr id="0" name=""/>
        <dsp:cNvSpPr/>
      </dsp:nvSpPr>
      <dsp:spPr>
        <a:xfrm>
          <a:off x="5120691" y="993287"/>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US" sz="1400" kern="1200"/>
            <a:t>Varg </a:t>
          </a:r>
          <a:br>
            <a:rPr lang="en-US" sz="1400" kern="1200"/>
          </a:br>
          <a:r>
            <a:rPr lang="en-US" sz="1400" kern="1200"/>
            <a:t>2009</a:t>
          </a:r>
          <a:endParaRPr lang="en-GB" sz="1400" kern="1200" dirty="0"/>
        </a:p>
      </dsp:txBody>
      <dsp:txXfrm>
        <a:off x="5332576" y="993287"/>
        <a:ext cx="1112397" cy="883296"/>
      </dsp:txXfrm>
    </dsp:sp>
    <dsp:sp modelId="{23779BB5-9E8D-4637-9469-5FAAEAB3438B}">
      <dsp:nvSpPr>
        <dsp:cNvPr id="0" name=""/>
        <dsp:cNvSpPr/>
      </dsp:nvSpPr>
      <dsp:spPr>
        <a:xfrm>
          <a:off x="5120691" y="1876584"/>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US" sz="1400" kern="1200"/>
            <a:t>Foinaven 2015</a:t>
          </a:r>
        </a:p>
      </dsp:txBody>
      <dsp:txXfrm>
        <a:off x="5332576" y="1876584"/>
        <a:ext cx="1112397" cy="883296"/>
      </dsp:txXfrm>
    </dsp:sp>
    <dsp:sp modelId="{8D9F240C-3288-48A0-A6F8-944F9E0BDCFE}">
      <dsp:nvSpPr>
        <dsp:cNvPr id="0" name=""/>
        <dsp:cNvSpPr/>
      </dsp:nvSpPr>
      <dsp:spPr>
        <a:xfrm>
          <a:off x="4414407" y="640145"/>
          <a:ext cx="882855" cy="88285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a:t>Teekay Petrojarl</a:t>
          </a:r>
          <a:endParaRPr lang="en-GB" sz="1300" kern="1200" dirty="0"/>
        </a:p>
      </dsp:txBody>
      <dsp:txXfrm>
        <a:off x="4543698" y="769436"/>
        <a:ext cx="624273" cy="624273"/>
      </dsp:txXfrm>
    </dsp:sp>
    <dsp:sp modelId="{CD980CEE-60B0-4BDB-BFB7-EB095AD15051}">
      <dsp:nvSpPr>
        <dsp:cNvPr id="0" name=""/>
        <dsp:cNvSpPr/>
      </dsp:nvSpPr>
      <dsp:spPr>
        <a:xfrm>
          <a:off x="7327829" y="993287"/>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a:t>Rafnes Noretyl </a:t>
          </a:r>
          <a:br>
            <a:rPr lang="en-GB" sz="1400" kern="1200"/>
          </a:br>
          <a:r>
            <a:rPr lang="en-GB" sz="1400" kern="1200"/>
            <a:t>2002</a:t>
          </a:r>
        </a:p>
      </dsp:txBody>
      <dsp:txXfrm>
        <a:off x="7539714" y="993287"/>
        <a:ext cx="1112397" cy="883296"/>
      </dsp:txXfrm>
    </dsp:sp>
    <dsp:sp modelId="{3DC522D4-7E01-4C43-9B1E-96F470BC645C}">
      <dsp:nvSpPr>
        <dsp:cNvPr id="0" name=""/>
        <dsp:cNvSpPr/>
      </dsp:nvSpPr>
      <dsp:spPr>
        <a:xfrm>
          <a:off x="7327829" y="1876584"/>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a:t>KlorVCM 2016</a:t>
          </a:r>
        </a:p>
      </dsp:txBody>
      <dsp:txXfrm>
        <a:off x="7539714" y="1876584"/>
        <a:ext cx="1112397" cy="883296"/>
      </dsp:txXfrm>
    </dsp:sp>
    <dsp:sp modelId="{8B524E97-EC21-4CEB-BE54-6D0CF433A5F0}">
      <dsp:nvSpPr>
        <dsp:cNvPr id="0" name=""/>
        <dsp:cNvSpPr/>
      </dsp:nvSpPr>
      <dsp:spPr>
        <a:xfrm>
          <a:off x="6621545" y="640145"/>
          <a:ext cx="882855" cy="88285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a:t>INEOS</a:t>
          </a:r>
          <a:endParaRPr lang="en-GB" sz="1300" kern="1200" dirty="0"/>
        </a:p>
      </dsp:txBody>
      <dsp:txXfrm>
        <a:off x="6750836" y="769436"/>
        <a:ext cx="624273" cy="624273"/>
      </dsp:txXfrm>
    </dsp:sp>
    <dsp:sp modelId="{E5BE94B1-C6D5-48E4-8835-619FCB3E3D53}">
      <dsp:nvSpPr>
        <dsp:cNvPr id="0" name=""/>
        <dsp:cNvSpPr/>
      </dsp:nvSpPr>
      <dsp:spPr>
        <a:xfrm>
          <a:off x="9534966" y="993287"/>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a:t>Gyda </a:t>
          </a:r>
          <a:br>
            <a:rPr lang="en-GB" sz="1400" kern="1200"/>
          </a:br>
          <a:r>
            <a:rPr lang="en-GB" sz="1400" kern="1200"/>
            <a:t>2000</a:t>
          </a:r>
        </a:p>
      </dsp:txBody>
      <dsp:txXfrm>
        <a:off x="9746852" y="993287"/>
        <a:ext cx="1112397" cy="883296"/>
      </dsp:txXfrm>
    </dsp:sp>
    <dsp:sp modelId="{B9E35B7F-986C-4C6B-B23E-4AF246587174}">
      <dsp:nvSpPr>
        <dsp:cNvPr id="0" name=""/>
        <dsp:cNvSpPr/>
      </dsp:nvSpPr>
      <dsp:spPr>
        <a:xfrm>
          <a:off x="9534966" y="1876584"/>
          <a:ext cx="1324282" cy="88329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a:t>Varg </a:t>
          </a:r>
          <a:br>
            <a:rPr lang="en-GB" sz="1400" kern="1200"/>
          </a:br>
          <a:r>
            <a:rPr lang="en-GB" sz="1400" kern="1200"/>
            <a:t>2015</a:t>
          </a:r>
          <a:endParaRPr lang="en-GB" sz="1400" kern="1200" dirty="0"/>
        </a:p>
      </dsp:txBody>
      <dsp:txXfrm>
        <a:off x="9746852" y="1876584"/>
        <a:ext cx="1112397" cy="883296"/>
      </dsp:txXfrm>
    </dsp:sp>
    <dsp:sp modelId="{58A22EEC-927C-43FD-B55A-5BEA41F53BAE}">
      <dsp:nvSpPr>
        <dsp:cNvPr id="0" name=""/>
        <dsp:cNvSpPr/>
      </dsp:nvSpPr>
      <dsp:spPr>
        <a:xfrm>
          <a:off x="8828682" y="640145"/>
          <a:ext cx="882855" cy="88285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a:t>Repsol</a:t>
          </a:r>
        </a:p>
      </dsp:txBody>
      <dsp:txXfrm>
        <a:off x="8957973" y="769436"/>
        <a:ext cx="624273" cy="624273"/>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5C20707-80AA-47E6-BE45-969A7F9189F6}" type="datetimeFigureOut">
              <a:rPr lang="en-GB" smtClean="0"/>
              <a:pPr/>
              <a:t>12/02/2025</a:t>
            </a:fld>
            <a:endParaRPr lang="en-GB"/>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GB"/>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9B50DDA0-B43E-4C63-B3A0-EE29D5CBCF04}" type="slidenum">
              <a:rPr lang="en-GB" smtClean="0"/>
              <a:pPr/>
              <a:t>‹#›</a:t>
            </a:fld>
            <a:endParaRPr lang="en-GB"/>
          </a:p>
        </p:txBody>
      </p:sp>
    </p:spTree>
    <p:extLst>
      <p:ext uri="{BB962C8B-B14F-4D97-AF65-F5344CB8AC3E}">
        <p14:creationId xmlns:p14="http://schemas.microsoft.com/office/powerpoint/2010/main" val="3357514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90A455CD-431F-4608-BE9D-B2AF9A52FA32}" type="datetimeFigureOut">
              <a:rPr lang="en-GB" smtClean="0"/>
              <a:t>12/02/2025</a:t>
            </a:fld>
            <a:endParaRPr lang="en-GB"/>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GB"/>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GB"/>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51B7E3CC-67DF-4784-923D-A06FF1DF95D3}" type="slidenum">
              <a:rPr lang="en-GB" smtClean="0"/>
              <a:t>‹#›</a:t>
            </a:fld>
            <a:endParaRPr lang="en-GB"/>
          </a:p>
        </p:txBody>
      </p:sp>
    </p:spTree>
    <p:extLst>
      <p:ext uri="{BB962C8B-B14F-4D97-AF65-F5344CB8AC3E}">
        <p14:creationId xmlns:p14="http://schemas.microsoft.com/office/powerpoint/2010/main" val="2489751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differencebetween.com/difference-between-methane-and-carbon-dioxide/#Carbon%20Dioxid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B7E3CC-67DF-4784-923D-A06FF1DF95D3}" type="slidenum">
              <a:rPr lang="en-GB" smtClean="0"/>
              <a:t>2</a:t>
            </a:fld>
            <a:endParaRPr lang="en-GB"/>
          </a:p>
        </p:txBody>
      </p:sp>
    </p:spTree>
    <p:extLst>
      <p:ext uri="{BB962C8B-B14F-4D97-AF65-F5344CB8AC3E}">
        <p14:creationId xmlns:p14="http://schemas.microsoft.com/office/powerpoint/2010/main" val="190869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And I guess just to set the scene on our Sampling experience,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have been involved in controlled Sampling and Injection solutions for over 40 years and have a fairly thorough range of support offerings.</a:t>
            </a:r>
          </a:p>
          <a:p>
            <a:endParaRPr lang="en-GB" dirty="0">
              <a:latin typeface="Arial" panose="020B0604020202020204" pitchFamily="34" charset="0"/>
              <a:cs typeface="Arial" panose="020B0604020202020204" pitchFamily="34" charset="0"/>
            </a:endParaRPr>
          </a:p>
          <a:p>
            <a:r>
              <a:rPr lang="en-GB" baseline="0" dirty="0"/>
              <a:t>We manufacture Downhole sampling systems offering Single phase, or Positive Displacement Samplers and associated equipment. </a:t>
            </a:r>
          </a:p>
          <a:p>
            <a:endParaRPr lang="en-GB" baseline="0" dirty="0"/>
          </a:p>
          <a:p>
            <a:r>
              <a:rPr lang="en-GB" baseline="0" dirty="0"/>
              <a:t>As mentioned, I will be talking about Subsea Sampling Systems, for which we design and build both ROV and Diver operable units. </a:t>
            </a:r>
          </a:p>
          <a:p>
            <a:endParaRPr lang="en-GB" baseline="0" dirty="0"/>
          </a:p>
          <a:p>
            <a:r>
              <a:rPr lang="en-GB" baseline="0" dirty="0"/>
              <a:t>And we also engineer and construct manual and automated Topside Production Sampling systems….for example, our innovative portable Topside Mini Separator…</a:t>
            </a:r>
          </a:p>
          <a:p>
            <a:endParaRPr lang="en-GB" baseline="0" dirty="0"/>
          </a:p>
          <a:p>
            <a:r>
              <a:rPr lang="en-GB" baseline="0" dirty="0"/>
              <a:t>And so we plan to hold webinars on these subjects along with others related to the science of sampling in the future….</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966082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And I guess just to set the scene on our Sampling experience,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have been involved in controlled Sampling and Injection solutions for over 40 years and have a fairly thorough range of support offerings.</a:t>
            </a:r>
          </a:p>
          <a:p>
            <a:endParaRPr lang="en-GB" dirty="0">
              <a:latin typeface="Arial" panose="020B0604020202020204" pitchFamily="34" charset="0"/>
              <a:cs typeface="Arial" panose="020B0604020202020204" pitchFamily="34" charset="0"/>
            </a:endParaRPr>
          </a:p>
          <a:p>
            <a:r>
              <a:rPr lang="en-GB" baseline="0" dirty="0"/>
              <a:t>We manufacture Downhole sampling systems offering Single phase, or Positive Displacement Samplers and associated equipment. </a:t>
            </a:r>
          </a:p>
          <a:p>
            <a:endParaRPr lang="en-GB" baseline="0" dirty="0"/>
          </a:p>
          <a:p>
            <a:r>
              <a:rPr lang="en-GB" baseline="0" dirty="0"/>
              <a:t>As mentioned, I will be talking about Subsea Sampling Systems, for which we design and build both ROV and Diver operable units. </a:t>
            </a:r>
          </a:p>
          <a:p>
            <a:endParaRPr lang="en-GB" baseline="0" dirty="0"/>
          </a:p>
          <a:p>
            <a:r>
              <a:rPr lang="en-GB" baseline="0" dirty="0"/>
              <a:t>And we also engineer and construct manual and automated Topside Production Sampling systems….for example, our innovative portable Topside Mini Separator…</a:t>
            </a:r>
          </a:p>
          <a:p>
            <a:endParaRPr lang="en-GB" baseline="0" dirty="0"/>
          </a:p>
          <a:p>
            <a:r>
              <a:rPr lang="en-GB" baseline="0" dirty="0"/>
              <a:t>And so we plan to hold webinars on these subjects along with others related to the science of sampling in the future….</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4276572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And I guess just to set the scene on our Sampling experience,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have been involved in controlled Sampling and Injection solutions for over 40 years and have a fairly thorough range of support offerings.</a:t>
            </a:r>
          </a:p>
          <a:p>
            <a:endParaRPr lang="en-GB" dirty="0">
              <a:latin typeface="Arial" panose="020B0604020202020204" pitchFamily="34" charset="0"/>
              <a:cs typeface="Arial" panose="020B0604020202020204" pitchFamily="34" charset="0"/>
            </a:endParaRPr>
          </a:p>
          <a:p>
            <a:r>
              <a:rPr lang="en-GB" baseline="0" dirty="0"/>
              <a:t>We manufacture Downhole sampling systems offering Single phase, or Positive Displacement Samplers and associated equipment. </a:t>
            </a:r>
          </a:p>
          <a:p>
            <a:endParaRPr lang="en-GB" baseline="0" dirty="0"/>
          </a:p>
          <a:p>
            <a:r>
              <a:rPr lang="en-GB" baseline="0" dirty="0"/>
              <a:t>As mentioned, I will be talking about Subsea Sampling Systems, for which we design and build both ROV and Diver operable units. </a:t>
            </a:r>
          </a:p>
          <a:p>
            <a:endParaRPr lang="en-GB" baseline="0" dirty="0"/>
          </a:p>
          <a:p>
            <a:r>
              <a:rPr lang="en-GB" baseline="0" dirty="0"/>
              <a:t>And we also engineer and construct manual and automated Topside Production Sampling systems….for example, our innovative portable Topside Mini Separator…</a:t>
            </a:r>
          </a:p>
          <a:p>
            <a:endParaRPr lang="en-GB" baseline="0" dirty="0"/>
          </a:p>
          <a:p>
            <a:r>
              <a:rPr lang="en-GB" baseline="0" dirty="0"/>
              <a:t>And so we plan to hold webinars on these subjects along with others related to the science of sampling in the future….</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865764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a:solidFill>
                  <a:srgbClr val="333333"/>
                </a:solidFill>
                <a:effectLst/>
                <a:latin typeface="Open Sans" panose="020B0606030504020204" pitchFamily="34" charset="0"/>
              </a:rPr>
              <a:t>carbon neutral refers to the state of achieving net zero carbon emission, whereas net zero refers to zero </a:t>
            </a:r>
            <a:r>
              <a:rPr lang="en-US" b="1" i="0" u="none" strike="noStrike">
                <a:solidFill>
                  <a:srgbClr val="3D84DC"/>
                </a:solidFill>
                <a:effectLst/>
                <a:latin typeface="Open Sans" panose="020B0606030504020204" pitchFamily="34" charset="0"/>
                <a:hlinkClick r:id="rId3"/>
              </a:rPr>
              <a:t>carbon dioxide</a:t>
            </a:r>
            <a:r>
              <a:rPr lang="en-US" b="1" i="0">
                <a:solidFill>
                  <a:srgbClr val="333333"/>
                </a:solidFill>
                <a:effectLst/>
                <a:latin typeface="Open Sans" panose="020B0606030504020204" pitchFamily="34" charset="0"/>
              </a:rPr>
              <a:t> emission</a:t>
            </a:r>
            <a:endParaRPr lang="en-GB"/>
          </a:p>
        </p:txBody>
      </p:sp>
      <p:sp>
        <p:nvSpPr>
          <p:cNvPr id="4" name="Slide Number Placeholder 3"/>
          <p:cNvSpPr>
            <a:spLocks noGrp="1"/>
          </p:cNvSpPr>
          <p:nvPr>
            <p:ph type="sldNum" sz="quarter" idx="5"/>
          </p:nvPr>
        </p:nvSpPr>
        <p:spPr/>
        <p:txBody>
          <a:bodyPr/>
          <a:lstStyle/>
          <a:p>
            <a:fld id="{51B7E3CC-67DF-4784-923D-A06FF1DF95D3}" type="slidenum">
              <a:rPr lang="en-GB" smtClean="0"/>
              <a:t>26</a:t>
            </a:fld>
            <a:endParaRPr lang="en-GB"/>
          </a:p>
        </p:txBody>
      </p:sp>
    </p:spTree>
    <p:extLst>
      <p:ext uri="{BB962C8B-B14F-4D97-AF65-F5344CB8AC3E}">
        <p14:creationId xmlns:p14="http://schemas.microsoft.com/office/powerpoint/2010/main" val="2837294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Front Page">
    <p:spTree>
      <p:nvGrpSpPr>
        <p:cNvPr id="1" name=""/>
        <p:cNvGrpSpPr/>
        <p:nvPr/>
      </p:nvGrpSpPr>
      <p:grpSpPr>
        <a:xfrm>
          <a:off x="0" y="0"/>
          <a:ext cx="0" cy="0"/>
          <a:chOff x="0" y="0"/>
          <a:chExt cx="0" cy="0"/>
        </a:xfrm>
      </p:grpSpPr>
      <p:pic>
        <p:nvPicPr>
          <p:cNvPr id="10" name="Picture 9" descr="A close-up of a wave&#10;&#10;Description automatically generated with low confidence">
            <a:extLst>
              <a:ext uri="{FF2B5EF4-FFF2-40B4-BE49-F238E27FC236}">
                <a16:creationId xmlns:a16="http://schemas.microsoft.com/office/drawing/2014/main" id="{9AB1EEC8-A0B7-4038-89E0-CC0895B0B6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137" b="29638"/>
          <a:stretch/>
        </p:blipFill>
        <p:spPr>
          <a:xfrm>
            <a:off x="-9604" y="2397766"/>
            <a:ext cx="12191999" cy="4198623"/>
          </a:xfrm>
          <a:prstGeom prst="rect">
            <a:avLst/>
          </a:prstGeom>
        </p:spPr>
      </p:pic>
      <p:sp>
        <p:nvSpPr>
          <p:cNvPr id="2" name="Title 1">
            <a:extLst>
              <a:ext uri="{FF2B5EF4-FFF2-40B4-BE49-F238E27FC236}">
                <a16:creationId xmlns:a16="http://schemas.microsoft.com/office/drawing/2014/main" id="{3610CD3E-F0DC-401B-BD92-CCB90F73D29F}"/>
              </a:ext>
            </a:extLst>
          </p:cNvPr>
          <p:cNvSpPr>
            <a:spLocks noGrp="1"/>
          </p:cNvSpPr>
          <p:nvPr>
            <p:ph type="title" hasCustomPrompt="1"/>
          </p:nvPr>
        </p:nvSpPr>
        <p:spPr>
          <a:xfrm>
            <a:off x="590478" y="1405950"/>
            <a:ext cx="11069638" cy="671009"/>
          </a:xfrm>
          <a:prstGeom prst="rect">
            <a:avLst/>
          </a:prstGeom>
        </p:spPr>
        <p:txBody>
          <a:bodyPr anchor="ctr"/>
          <a:lstStyle>
            <a:lvl1pPr>
              <a:defRPr sz="3200">
                <a:solidFill>
                  <a:schemeClr val="tx2"/>
                </a:solidFill>
              </a:defRPr>
            </a:lvl1pPr>
          </a:lstStyle>
          <a:p>
            <a:pPr lvl="0"/>
            <a:r>
              <a:rPr lang="en-US"/>
              <a:t>Title</a:t>
            </a:r>
            <a:endParaRPr lang="en-US" dirty="0"/>
          </a:p>
        </p:txBody>
      </p:sp>
      <p:pic>
        <p:nvPicPr>
          <p:cNvPr id="4" name="Picture 3">
            <a:extLst>
              <a:ext uri="{FF2B5EF4-FFF2-40B4-BE49-F238E27FC236}">
                <a16:creationId xmlns:a16="http://schemas.microsoft.com/office/drawing/2014/main" id="{938EFFD8-5147-4DE3-8D78-53BC181945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39405" y="519720"/>
            <a:ext cx="1876862" cy="474542"/>
          </a:xfrm>
          <a:prstGeom prst="rect">
            <a:avLst/>
          </a:prstGeom>
        </p:spPr>
      </p:pic>
      <p:sp>
        <p:nvSpPr>
          <p:cNvPr id="6" name="Rectangle 5">
            <a:extLst>
              <a:ext uri="{FF2B5EF4-FFF2-40B4-BE49-F238E27FC236}">
                <a16:creationId xmlns:a16="http://schemas.microsoft.com/office/drawing/2014/main" id="{80D9259D-F7F2-4B8B-A6B7-94D051E214E0}"/>
              </a:ext>
            </a:extLst>
          </p:cNvPr>
          <p:cNvSpPr/>
          <p:nvPr userDrawn="1"/>
        </p:nvSpPr>
        <p:spPr>
          <a:xfrm>
            <a:off x="-9604" y="6596390"/>
            <a:ext cx="12201604" cy="26161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2"/>
              </a:solidFill>
            </a:endParaRPr>
          </a:p>
        </p:txBody>
      </p:sp>
      <p:sp>
        <p:nvSpPr>
          <p:cNvPr id="7" name="Text Placeholder 6">
            <a:extLst>
              <a:ext uri="{FF2B5EF4-FFF2-40B4-BE49-F238E27FC236}">
                <a16:creationId xmlns:a16="http://schemas.microsoft.com/office/drawing/2014/main" id="{C742F4CA-4492-4003-B818-AA107C00A9CE}"/>
              </a:ext>
            </a:extLst>
          </p:cNvPr>
          <p:cNvSpPr>
            <a:spLocks noGrp="1"/>
          </p:cNvSpPr>
          <p:nvPr>
            <p:ph type="body" sz="quarter" idx="10" hasCustomPrompt="1"/>
          </p:nvPr>
        </p:nvSpPr>
        <p:spPr>
          <a:xfrm>
            <a:off x="590478" y="2076959"/>
            <a:ext cx="11025260" cy="357795"/>
          </a:xfrm>
          <a:prstGeom prst="rect">
            <a:avLst/>
          </a:prstGeom>
        </p:spPr>
        <p:txBody>
          <a:bodyPr/>
          <a:lstStyle>
            <a:lvl1pPr marL="0" indent="0">
              <a:buNone/>
              <a:defRPr>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endParaRPr lang="en-GB"/>
          </a:p>
        </p:txBody>
      </p:sp>
      <p:sp>
        <p:nvSpPr>
          <p:cNvPr id="5" name="TextBox 4">
            <a:extLst>
              <a:ext uri="{FF2B5EF4-FFF2-40B4-BE49-F238E27FC236}">
                <a16:creationId xmlns:a16="http://schemas.microsoft.com/office/drawing/2014/main" id="{C5802308-FD4B-4038-B1F3-08F24F543FCE}"/>
              </a:ext>
            </a:extLst>
          </p:cNvPr>
          <p:cNvSpPr txBox="1"/>
          <p:nvPr userDrawn="1"/>
        </p:nvSpPr>
        <p:spPr>
          <a:xfrm>
            <a:off x="5082574" y="6596390"/>
            <a:ext cx="6577542" cy="261610"/>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100">
                <a:solidFill>
                  <a:schemeClr val="bg2"/>
                </a:solidFill>
              </a:rPr>
              <a:t>CONTROL </a:t>
            </a:r>
            <a:r>
              <a:rPr lang="en-GB" sz="1100" b="1">
                <a:solidFill>
                  <a:schemeClr val="accent1"/>
                </a:solidFill>
              </a:rPr>
              <a:t>I</a:t>
            </a:r>
            <a:r>
              <a:rPr lang="en-GB" sz="1100">
                <a:solidFill>
                  <a:schemeClr val="bg2"/>
                </a:solidFill>
              </a:rPr>
              <a:t> MONITORING </a:t>
            </a:r>
            <a:r>
              <a:rPr lang="en-GB" sz="1100" b="1">
                <a:solidFill>
                  <a:schemeClr val="accent1"/>
                </a:solidFill>
              </a:rPr>
              <a:t>I</a:t>
            </a:r>
            <a:r>
              <a:rPr lang="en-GB" sz="1100" b="1">
                <a:solidFill>
                  <a:schemeClr val="bg2"/>
                </a:solidFill>
              </a:rPr>
              <a:t> </a:t>
            </a:r>
            <a:r>
              <a:rPr lang="en-GB" sz="1100" dirty="0">
                <a:solidFill>
                  <a:schemeClr val="bg2"/>
                </a:solidFill>
              </a:rPr>
              <a:t>INTELLIGENCE </a:t>
            </a:r>
            <a:r>
              <a:rPr lang="en-GB" sz="1100" b="1">
                <a:solidFill>
                  <a:schemeClr val="accent1"/>
                </a:solidFill>
              </a:rPr>
              <a:t>I</a:t>
            </a:r>
            <a:r>
              <a:rPr lang="en-GB" sz="1100">
                <a:solidFill>
                  <a:schemeClr val="bg2"/>
                </a:solidFill>
              </a:rPr>
              <a:t> OPTIMISATION</a:t>
            </a:r>
            <a:endParaRPr lang="en-GB" sz="1100" dirty="0">
              <a:solidFill>
                <a:schemeClr val="bg2"/>
              </a:solidFill>
            </a:endParaRPr>
          </a:p>
        </p:txBody>
      </p:sp>
    </p:spTree>
    <p:extLst>
      <p:ext uri="{BB962C8B-B14F-4D97-AF65-F5344CB8AC3E}">
        <p14:creationId xmlns:p14="http://schemas.microsoft.com/office/powerpoint/2010/main" val="1995593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Three Images">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8771467" y="1412876"/>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1" name="Picture Placeholder 9"/>
          <p:cNvSpPr>
            <a:spLocks noGrp="1"/>
          </p:cNvSpPr>
          <p:nvPr>
            <p:ph type="pic" sz="quarter" idx="16"/>
          </p:nvPr>
        </p:nvSpPr>
        <p:spPr>
          <a:xfrm>
            <a:off x="8771467" y="3078040"/>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2" name="Picture Placeholder 9"/>
          <p:cNvSpPr>
            <a:spLocks noGrp="1"/>
          </p:cNvSpPr>
          <p:nvPr>
            <p:ph type="pic" sz="quarter" idx="17"/>
          </p:nvPr>
        </p:nvSpPr>
        <p:spPr>
          <a:xfrm>
            <a:off x="8735485" y="4743204"/>
            <a:ext cx="2880783" cy="138613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9"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3" name="Content Placeholder 2">
            <a:extLst>
              <a:ext uri="{FF2B5EF4-FFF2-40B4-BE49-F238E27FC236}">
                <a16:creationId xmlns:a16="http://schemas.microsoft.com/office/drawing/2014/main" id="{9BDB166A-6095-41BC-9321-D097C9CC8495}"/>
              </a:ext>
            </a:extLst>
          </p:cNvPr>
          <p:cNvSpPr>
            <a:spLocks noGrp="1"/>
          </p:cNvSpPr>
          <p:nvPr>
            <p:ph idx="1" hasCustomPrompt="1"/>
          </p:nvPr>
        </p:nvSpPr>
        <p:spPr>
          <a:xfrm>
            <a:off x="575735" y="1412876"/>
            <a:ext cx="7439554"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717613174"/>
      </p:ext>
    </p:extLst>
  </p:cSld>
  <p:clrMapOvr>
    <a:masterClrMapping/>
  </p:clrMapOvr>
  <p:extLst>
    <p:ext uri="{DCECCB84-F9BA-43D5-87BE-67443E8EF086}">
      <p15:sldGuideLst xmlns:p15="http://schemas.microsoft.com/office/powerpoint/2012/main">
        <p15:guide id="1" pos="5049" userDrawn="1">
          <p15:clr>
            <a:srgbClr val="FBAE40"/>
          </p15:clr>
        </p15:guide>
        <p15:guide id="2" pos="5503" userDrawn="1">
          <p15:clr>
            <a:srgbClr val="FBAE40"/>
          </p15:clr>
        </p15:guide>
        <p15:guide id="5" orient="horz" pos="1752" userDrawn="1">
          <p15:clr>
            <a:srgbClr val="FBAE40"/>
          </p15:clr>
        </p15:guide>
        <p15:guide id="6" orient="horz" pos="1933" userDrawn="1">
          <p15:clr>
            <a:srgbClr val="FBAE40"/>
          </p15:clr>
        </p15:guide>
        <p15:guide id="7" orient="horz" pos="2795" userDrawn="1">
          <p15:clr>
            <a:srgbClr val="FBAE40"/>
          </p15:clr>
        </p15:guide>
        <p15:guide id="8" orient="horz" pos="297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Quadrant">
    <p:spTree>
      <p:nvGrpSpPr>
        <p:cNvPr id="1" name=""/>
        <p:cNvGrpSpPr/>
        <p:nvPr/>
      </p:nvGrpSpPr>
      <p:grpSpPr>
        <a:xfrm>
          <a:off x="0" y="0"/>
          <a:ext cx="0" cy="0"/>
          <a:chOff x="0" y="0"/>
          <a:chExt cx="0" cy="0"/>
        </a:xfrm>
      </p:grpSpPr>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2"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166089EB-559C-4DD7-9D36-3C019921652E}"/>
              </a:ext>
            </a:extLst>
          </p:cNvPr>
          <p:cNvSpPr>
            <a:spLocks noGrp="1"/>
          </p:cNvSpPr>
          <p:nvPr>
            <p:ph idx="1" hasCustomPrompt="1"/>
          </p:nvPr>
        </p:nvSpPr>
        <p:spPr>
          <a:xfrm>
            <a:off x="575734" y="1412876"/>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3" name="Content Placeholder 2">
            <a:extLst>
              <a:ext uri="{FF2B5EF4-FFF2-40B4-BE49-F238E27FC236}">
                <a16:creationId xmlns:a16="http://schemas.microsoft.com/office/drawing/2014/main" id="{182D49DC-D661-4033-B49F-CD9EE611716C}"/>
              </a:ext>
            </a:extLst>
          </p:cNvPr>
          <p:cNvSpPr>
            <a:spLocks noGrp="1"/>
          </p:cNvSpPr>
          <p:nvPr>
            <p:ph idx="11" hasCustomPrompt="1"/>
          </p:nvPr>
        </p:nvSpPr>
        <p:spPr>
          <a:xfrm>
            <a:off x="6335713" y="1412875"/>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4" name="Content Placeholder 2">
            <a:extLst>
              <a:ext uri="{FF2B5EF4-FFF2-40B4-BE49-F238E27FC236}">
                <a16:creationId xmlns:a16="http://schemas.microsoft.com/office/drawing/2014/main" id="{55109CBD-A409-4F9E-96BA-E271C47E48B4}"/>
              </a:ext>
            </a:extLst>
          </p:cNvPr>
          <p:cNvSpPr>
            <a:spLocks noGrp="1"/>
          </p:cNvSpPr>
          <p:nvPr>
            <p:ph idx="12" hasCustomPrompt="1"/>
          </p:nvPr>
        </p:nvSpPr>
        <p:spPr>
          <a:xfrm>
            <a:off x="6335713" y="3868927"/>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9" name="Content Placeholder 2">
            <a:extLst>
              <a:ext uri="{FF2B5EF4-FFF2-40B4-BE49-F238E27FC236}">
                <a16:creationId xmlns:a16="http://schemas.microsoft.com/office/drawing/2014/main" id="{D1BF556B-3B67-4F55-B83E-8168713A1CAB}"/>
              </a:ext>
            </a:extLst>
          </p:cNvPr>
          <p:cNvSpPr>
            <a:spLocks noGrp="1"/>
          </p:cNvSpPr>
          <p:nvPr>
            <p:ph idx="13" hasCustomPrompt="1"/>
          </p:nvPr>
        </p:nvSpPr>
        <p:spPr>
          <a:xfrm>
            <a:off x="576263" y="3860801"/>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498043435"/>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319" userDrawn="1">
          <p15:clr>
            <a:srgbClr val="FBAE40"/>
          </p15:clr>
        </p15:guide>
        <p15:guide id="6" orient="horz" pos="245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6A2A671B-4CC1-4C6C-9D7C-75B651882DC6}"/>
              </a:ext>
            </a:extLst>
          </p:cNvPr>
          <p:cNvSpPr>
            <a:spLocks noGrp="1"/>
          </p:cNvSpPr>
          <p:nvPr>
            <p:ph idx="12" hasCustomPrompt="1"/>
          </p:nvPr>
        </p:nvSpPr>
        <p:spPr>
          <a:xfrm>
            <a:off x="575734" y="1412875"/>
            <a:ext cx="11040004" cy="3816350"/>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1" name="Content Placeholder 2">
            <a:extLst>
              <a:ext uri="{FF2B5EF4-FFF2-40B4-BE49-F238E27FC236}">
                <a16:creationId xmlns:a16="http://schemas.microsoft.com/office/drawing/2014/main" id="{866C1AE7-2B95-4985-B2C0-BED8FEBC1D71}"/>
              </a:ext>
            </a:extLst>
          </p:cNvPr>
          <p:cNvSpPr>
            <a:spLocks noGrp="1"/>
          </p:cNvSpPr>
          <p:nvPr>
            <p:ph idx="13" hasCustomPrompt="1"/>
          </p:nvPr>
        </p:nvSpPr>
        <p:spPr>
          <a:xfrm>
            <a:off x="576263" y="5486331"/>
            <a:ext cx="11039475" cy="64300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62154404"/>
      </p:ext>
    </p:extLst>
  </p:cSld>
  <p:clrMapOvr>
    <a:masterClrMapping/>
  </p:clrMapOvr>
  <p:extLst>
    <p:ext uri="{DCECCB84-F9BA-43D5-87BE-67443E8EF086}">
      <p15:sldGuideLst xmlns:p15="http://schemas.microsoft.com/office/powerpoint/2012/main">
        <p15:guide id="3" orient="horz" pos="3294" userDrawn="1">
          <p15:clr>
            <a:srgbClr val="FBAE40"/>
          </p15:clr>
        </p15:guide>
        <p15:guide id="4" orient="horz" pos="343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Two Columns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F22341CA-4E63-4103-9669-7912B878DB03}"/>
              </a:ext>
            </a:extLst>
          </p:cNvPr>
          <p:cNvSpPr>
            <a:spLocks noGrp="1"/>
          </p:cNvSpPr>
          <p:nvPr>
            <p:ph idx="12" hasCustomPrompt="1"/>
          </p:nvPr>
        </p:nvSpPr>
        <p:spPr>
          <a:xfrm>
            <a:off x="575734" y="1412875"/>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Content Placeholder 2">
            <a:extLst>
              <a:ext uri="{FF2B5EF4-FFF2-40B4-BE49-F238E27FC236}">
                <a16:creationId xmlns:a16="http://schemas.microsoft.com/office/drawing/2014/main" id="{7966E851-0653-4C9F-922C-A770F000C1EB}"/>
              </a:ext>
            </a:extLst>
          </p:cNvPr>
          <p:cNvSpPr>
            <a:spLocks noGrp="1"/>
          </p:cNvSpPr>
          <p:nvPr>
            <p:ph idx="18" hasCustomPrompt="1"/>
          </p:nvPr>
        </p:nvSpPr>
        <p:spPr>
          <a:xfrm>
            <a:off x="6407131" y="1416050"/>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6" name="Content Placeholder 2">
            <a:extLst>
              <a:ext uri="{FF2B5EF4-FFF2-40B4-BE49-F238E27FC236}">
                <a16:creationId xmlns:a16="http://schemas.microsoft.com/office/drawing/2014/main" id="{08417937-85C6-41C3-874B-960E38A85D37}"/>
              </a:ext>
            </a:extLst>
          </p:cNvPr>
          <p:cNvSpPr>
            <a:spLocks noGrp="1"/>
          </p:cNvSpPr>
          <p:nvPr>
            <p:ph idx="19" hasCustomPrompt="1"/>
          </p:nvPr>
        </p:nvSpPr>
        <p:spPr>
          <a:xfrm>
            <a:off x="575734"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7" name="Content Placeholder 2">
            <a:extLst>
              <a:ext uri="{FF2B5EF4-FFF2-40B4-BE49-F238E27FC236}">
                <a16:creationId xmlns:a16="http://schemas.microsoft.com/office/drawing/2014/main" id="{8B3A36A0-C8EC-4620-ACB1-1172DD305F19}"/>
              </a:ext>
            </a:extLst>
          </p:cNvPr>
          <p:cNvSpPr>
            <a:spLocks noGrp="1"/>
          </p:cNvSpPr>
          <p:nvPr>
            <p:ph idx="20" hasCustomPrompt="1"/>
          </p:nvPr>
        </p:nvSpPr>
        <p:spPr>
          <a:xfrm>
            <a:off x="6383338"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095902550"/>
      </p:ext>
    </p:extLst>
  </p:cSld>
  <p:clrMapOvr>
    <a:masterClrMapping/>
  </p:clrMapOvr>
  <p:extLst>
    <p:ext uri="{DCECCB84-F9BA-43D5-87BE-67443E8EF086}">
      <p15:sldGuideLst xmlns:p15="http://schemas.microsoft.com/office/powerpoint/2012/main">
        <p15:guide id="1" pos="3659" userDrawn="1">
          <p15:clr>
            <a:srgbClr val="FBAE40"/>
          </p15:clr>
        </p15:guide>
        <p15:guide id="2" pos="402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sp>
        <p:nvSpPr>
          <p:cNvPr id="8" name="TextBox 7"/>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39" y="731477"/>
            <a:ext cx="2237846" cy="1038076"/>
          </a:xfrm>
          <a:prstGeom prst="rect">
            <a:avLst/>
          </a:prstGeom>
        </p:spPr>
      </p:pic>
      <p:sp>
        <p:nvSpPr>
          <p:cNvPr id="11" name="Rectangle 10"/>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7" name="Graphic 6">
            <a:extLst>
              <a:ext uri="{FF2B5EF4-FFF2-40B4-BE49-F238E27FC236}">
                <a16:creationId xmlns:a16="http://schemas.microsoft.com/office/drawing/2014/main" id="{8432F7A9-B82B-40C0-A785-C7CFDC5606C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2335" r="18423" b="23526"/>
          <a:stretch/>
        </p:blipFill>
        <p:spPr>
          <a:xfrm>
            <a:off x="-1" y="2201465"/>
            <a:ext cx="12192001" cy="3544403"/>
          </a:xfrm>
          <a:prstGeom prst="rect">
            <a:avLst/>
          </a:prstGeom>
        </p:spPr>
      </p:pic>
      <p:sp>
        <p:nvSpPr>
          <p:cNvPr id="13" name="TextBox 12">
            <a:extLst>
              <a:ext uri="{FF2B5EF4-FFF2-40B4-BE49-F238E27FC236}">
                <a16:creationId xmlns:a16="http://schemas.microsoft.com/office/drawing/2014/main" id="{4EEE96EA-6AA8-4F22-A28F-0F4A198940FD}"/>
              </a:ext>
            </a:extLst>
          </p:cNvPr>
          <p:cNvSpPr txBox="1"/>
          <p:nvPr userDrawn="1"/>
        </p:nvSpPr>
        <p:spPr>
          <a:xfrm>
            <a:off x="5082574" y="5849913"/>
            <a:ext cx="6577542" cy="276999"/>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200">
                <a:solidFill>
                  <a:schemeClr val="tx2"/>
                </a:solidFill>
              </a:rPr>
              <a:t>CONTROL </a:t>
            </a:r>
            <a:r>
              <a:rPr lang="en-GB" sz="1200" b="1">
                <a:solidFill>
                  <a:schemeClr val="accent1"/>
                </a:solidFill>
              </a:rPr>
              <a:t>I</a:t>
            </a:r>
            <a:r>
              <a:rPr lang="en-GB" sz="1200">
                <a:solidFill>
                  <a:schemeClr val="accent1"/>
                </a:solidFill>
              </a:rPr>
              <a:t> </a:t>
            </a:r>
            <a:r>
              <a:rPr lang="en-GB" sz="1200">
                <a:solidFill>
                  <a:schemeClr val="tx2"/>
                </a:solidFill>
              </a:rPr>
              <a:t>MONITORING </a:t>
            </a:r>
            <a:r>
              <a:rPr lang="en-GB" sz="1200" b="1">
                <a:solidFill>
                  <a:schemeClr val="accent1"/>
                </a:solidFill>
              </a:rPr>
              <a:t>I</a:t>
            </a:r>
            <a:r>
              <a:rPr lang="en-GB" sz="1200" b="1">
                <a:solidFill>
                  <a:schemeClr val="tx2"/>
                </a:solidFill>
              </a:rPr>
              <a:t> </a:t>
            </a:r>
            <a:r>
              <a:rPr lang="en-GB" sz="1200" dirty="0">
                <a:solidFill>
                  <a:schemeClr val="tx2"/>
                </a:solidFill>
              </a:rPr>
              <a:t>INTELLIGENCE </a:t>
            </a:r>
            <a:r>
              <a:rPr lang="en-GB" sz="1200" b="1">
                <a:solidFill>
                  <a:schemeClr val="accent1"/>
                </a:solidFill>
              </a:rPr>
              <a:t>I</a:t>
            </a:r>
            <a:r>
              <a:rPr lang="en-GB" sz="1200">
                <a:solidFill>
                  <a:schemeClr val="tx2"/>
                </a:solidFill>
              </a:rPr>
              <a:t> OPTIMISATION</a:t>
            </a:r>
            <a:endParaRPr lang="en-GB" sz="1200" dirty="0">
              <a:solidFill>
                <a:schemeClr val="tx2"/>
              </a:solidFill>
            </a:endParaRPr>
          </a:p>
        </p:txBody>
      </p:sp>
    </p:spTree>
    <p:extLst>
      <p:ext uri="{BB962C8B-B14F-4D97-AF65-F5344CB8AC3E}">
        <p14:creationId xmlns:p14="http://schemas.microsoft.com/office/powerpoint/2010/main" val="1640148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a:p>
        </p:txBody>
      </p:sp>
      <p:sp>
        <p:nvSpPr>
          <p:cNvPr id="23" name="Content Placeholder 22"/>
          <p:cNvSpPr>
            <a:spLocks noGrp="1"/>
          </p:cNvSpPr>
          <p:nvPr>
            <p:ph sz="quarter" idx="14" hasCustomPrompt="1"/>
          </p:nvPr>
        </p:nvSpPr>
        <p:spPr>
          <a:xfrm>
            <a:off x="4127500" y="1412875"/>
            <a:ext cx="7488768"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a:p>
            <a:pPr lvl="0"/>
            <a:endParaRPr lang="en-GB"/>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Tree>
    <p:extLst>
      <p:ext uri="{BB962C8B-B14F-4D97-AF65-F5344CB8AC3E}">
        <p14:creationId xmlns:p14="http://schemas.microsoft.com/office/powerpoint/2010/main" val="3041448829"/>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575734" y="720536"/>
            <a:ext cx="11040533" cy="382587"/>
          </a:xfrm>
          <a:prstGeom prst="rect">
            <a:avLst/>
          </a:prstGeom>
        </p:spPr>
        <p:txBody>
          <a:bodyPr/>
          <a:lstStyle>
            <a:lvl1pPr algn="l">
              <a:defRPr sz="2000" b="0">
                <a:solidFill>
                  <a:schemeClr val="bg1"/>
                </a:solidFill>
                <a:latin typeface="Arial" pitchFamily="34" charset="0"/>
                <a:cs typeface="Arial" pitchFamily="34" charset="0"/>
              </a:defRPr>
            </a:lvl1pPr>
          </a:lstStyle>
          <a:p>
            <a:pPr lvl="0"/>
            <a:r>
              <a:rPr lang="en-GB" dirty="0"/>
              <a:t>Table of Contents</a:t>
            </a:r>
          </a:p>
        </p:txBody>
      </p:sp>
      <p:sp>
        <p:nvSpPr>
          <p:cNvPr id="8" name="Picture Placeholder 7"/>
          <p:cNvSpPr>
            <a:spLocks noGrp="1"/>
          </p:cNvSpPr>
          <p:nvPr>
            <p:ph type="pic" sz="quarter" idx="11"/>
          </p:nvPr>
        </p:nvSpPr>
        <p:spPr>
          <a:xfrm>
            <a:off x="8466667" y="1412876"/>
            <a:ext cx="3149600" cy="4716463"/>
          </a:xfrm>
          <a:prstGeom prst="rect">
            <a:avLst/>
          </a:prstGeom>
        </p:spPr>
        <p:txBody>
          <a:bodyPr/>
          <a:lstStyle>
            <a:lvl1pPr>
              <a:defRPr>
                <a:solidFill>
                  <a:schemeClr val="accent2"/>
                </a:solidFill>
              </a:defRPr>
            </a:lvl1pPr>
          </a:lstStyle>
          <a:p>
            <a:r>
              <a:rPr lang="en-US"/>
              <a:t>Click icon to add picture</a:t>
            </a:r>
            <a:endParaRPr lang="en-GB" dirty="0"/>
          </a:p>
        </p:txBody>
      </p:sp>
      <p:sp>
        <p:nvSpPr>
          <p:cNvPr id="10" name="Text Placeholder 9"/>
          <p:cNvSpPr>
            <a:spLocks noGrp="1"/>
          </p:cNvSpPr>
          <p:nvPr>
            <p:ph type="body" sz="quarter" idx="12"/>
          </p:nvPr>
        </p:nvSpPr>
        <p:spPr>
          <a:xfrm>
            <a:off x="575733" y="1412876"/>
            <a:ext cx="7213600" cy="4716463"/>
          </a:xfrm>
          <a:prstGeom prst="rect">
            <a:avLst/>
          </a:prstGeom>
        </p:spPr>
        <p:txBody>
          <a:bodyPr/>
          <a:lstStyle>
            <a:lvl1pPr>
              <a:spcBef>
                <a:spcPts val="600"/>
              </a:spcBef>
              <a:spcAft>
                <a:spcPts val="600"/>
              </a:spcAft>
              <a:buFont typeface="+mj-lt"/>
              <a:buAutoNum type="arabicPeriod"/>
              <a:defRPr>
                <a:solidFill>
                  <a:schemeClr val="accent2"/>
                </a:solidFill>
              </a:defRPr>
            </a:lvl1pPr>
            <a:lvl2pPr marL="457200" indent="0">
              <a:buFont typeface="+mj-lt"/>
              <a:buNone/>
              <a:defRPr>
                <a:solidFill>
                  <a:schemeClr val="accent2"/>
                </a:solidFill>
              </a:defRPr>
            </a:lvl2pPr>
            <a:lvl3pPr marL="1257300" indent="-342900">
              <a:buFont typeface="+mj-lt"/>
              <a:buAutoNum type="arabicPeriod"/>
              <a:defRPr/>
            </a:lvl3pPr>
            <a:lvl4pPr>
              <a:buFont typeface="+mj-lt"/>
              <a:buAutoNum type="arabicPeriod"/>
              <a:defRPr/>
            </a:lvl4pPr>
            <a:lvl5pPr>
              <a:buFont typeface="+mj-lt"/>
              <a:buAutoNum type="arabicPeriod"/>
              <a:defRPr/>
            </a:lvl5pPr>
          </a:lstStyle>
          <a:p>
            <a:pPr lvl="0"/>
            <a:r>
              <a:rPr lang="en-US"/>
              <a:t>Click to edit Master text styles</a:t>
            </a:r>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lumMod val="75000"/>
                  </a:schemeClr>
                </a:solidFill>
              </a:defRPr>
            </a:lvl1pPr>
          </a:lstStyle>
          <a:p>
            <a:endParaRPr lang="en-GB" dirty="0"/>
          </a:p>
        </p:txBody>
      </p:sp>
    </p:spTree>
    <p:extLst>
      <p:ext uri="{BB962C8B-B14F-4D97-AF65-F5344CB8AC3E}">
        <p14:creationId xmlns:p14="http://schemas.microsoft.com/office/powerpoint/2010/main" val="298576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Spli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8772C0-CD03-41FD-BC0B-95A010FF652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187" r="19046"/>
          <a:stretch/>
        </p:blipFill>
        <p:spPr>
          <a:xfrm>
            <a:off x="0" y="1196105"/>
            <a:ext cx="12192000" cy="5170513"/>
          </a:xfrm>
          <a:prstGeom prst="rect">
            <a:avLst/>
          </a:prstGeom>
        </p:spPr>
      </p:pic>
      <p:sp>
        <p:nvSpPr>
          <p:cNvPr id="9" name="TextBox 8"/>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sp>
        <p:nvSpPr>
          <p:cNvPr id="11"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pic>
        <p:nvPicPr>
          <p:cNvPr id="12" name="Picture 1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13" name="Rectangle 12"/>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 name="Title 1">
            <a:extLst>
              <a:ext uri="{FF2B5EF4-FFF2-40B4-BE49-F238E27FC236}">
                <a16:creationId xmlns:a16="http://schemas.microsoft.com/office/drawing/2014/main" id="{3C624CAF-72DF-4715-A236-E37C282E2C50}"/>
              </a:ext>
            </a:extLst>
          </p:cNvPr>
          <p:cNvSpPr>
            <a:spLocks noGrp="1"/>
          </p:cNvSpPr>
          <p:nvPr>
            <p:ph type="title" hasCustomPrompt="1"/>
          </p:nvPr>
        </p:nvSpPr>
        <p:spPr>
          <a:xfrm>
            <a:off x="576262" y="561975"/>
            <a:ext cx="6281737" cy="2867025"/>
          </a:xfrm>
          <a:prstGeom prst="rect">
            <a:avLst/>
          </a:prstGeom>
        </p:spPr>
        <p:txBody>
          <a:bodyPr anchor="ctr"/>
          <a:lstStyle>
            <a:lvl1pPr>
              <a:defRPr sz="3600">
                <a:solidFill>
                  <a:schemeClr val="accent2"/>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54603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3"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0"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6" name="Content Placeholder 2">
            <a:extLst>
              <a:ext uri="{FF2B5EF4-FFF2-40B4-BE49-F238E27FC236}">
                <a16:creationId xmlns:a16="http://schemas.microsoft.com/office/drawing/2014/main" id="{CF864BAA-E8E7-4986-82ED-73AF20A4DF5D}"/>
              </a:ext>
            </a:extLst>
          </p:cNvPr>
          <p:cNvSpPr>
            <a:spLocks noGrp="1"/>
          </p:cNvSpPr>
          <p:nvPr>
            <p:ph idx="1" hasCustomPrompt="1"/>
          </p:nvPr>
        </p:nvSpPr>
        <p:spPr>
          <a:xfrm>
            <a:off x="575734" y="1412876"/>
            <a:ext cx="11040533"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11981799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81F813B6-7F77-406C-A766-74BC1847D187}"/>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876626681"/>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4" name="Picture Placeholder 19"/>
          <p:cNvSpPr>
            <a:spLocks noGrp="1"/>
          </p:cNvSpPr>
          <p:nvPr>
            <p:ph type="pic" sz="quarter" idx="13"/>
          </p:nvPr>
        </p:nvSpPr>
        <p:spPr>
          <a:xfrm>
            <a:off x="8079318" y="1412875"/>
            <a:ext cx="3536949" cy="4716464"/>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E90F63F0-B068-41D5-87ED-C56CBADC6507}"/>
              </a:ext>
            </a:extLst>
          </p:cNvPr>
          <p:cNvSpPr>
            <a:spLocks noGrp="1"/>
          </p:cNvSpPr>
          <p:nvPr>
            <p:ph idx="1" hasCustomPrompt="1"/>
          </p:nvPr>
        </p:nvSpPr>
        <p:spPr>
          <a:xfrm>
            <a:off x="575734" y="1412876"/>
            <a:ext cx="6960129"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27511660"/>
      </p:ext>
    </p:extLst>
  </p:cSld>
  <p:clrMapOvr>
    <a:masterClrMapping/>
  </p:clrMapOvr>
  <p:extLst>
    <p:ext uri="{DCECCB84-F9BA-43D5-87BE-67443E8EF086}">
      <p15:sldGuideLst xmlns:p15="http://schemas.microsoft.com/office/powerpoint/2012/main">
        <p15:guide id="1" pos="4747" userDrawn="1">
          <p15:clr>
            <a:srgbClr val="FBAE40"/>
          </p15:clr>
        </p15:guide>
        <p15:guide id="2" pos="50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b="0">
                <a:solidFill>
                  <a:schemeClr val="accent2"/>
                </a:solidFill>
                <a:latin typeface="+mj-lt"/>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j-lt"/>
              </a:defRPr>
            </a:lvl2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4pPr>
            <a:lvl6pPr marL="25146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6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28AAA490-C3E2-49AD-91EE-5FDB54240488}"/>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96391154"/>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0" y="1412876"/>
            <a:ext cx="5253567" cy="2160588"/>
          </a:xfrm>
          <a:prstGeom prst="rect">
            <a:avLst/>
          </a:prstGeom>
        </p:spPr>
        <p:txBody>
          <a:bodyPr/>
          <a:lstStyle>
            <a:lvl1pPr>
              <a:defRPr>
                <a:solidFill>
                  <a:schemeClr val="accent2"/>
                </a:solidFill>
              </a:defRPr>
            </a:lvl1pPr>
          </a:lstStyle>
          <a:p>
            <a:r>
              <a:rPr lang="en-US"/>
              <a:t>Click icon to add picture</a:t>
            </a:r>
            <a:endParaRPr lang="en-GB" dirty="0"/>
          </a:p>
        </p:txBody>
      </p:sp>
      <p:sp>
        <p:nvSpPr>
          <p:cNvPr id="10" name="Picture Placeholder 2"/>
          <p:cNvSpPr>
            <a:spLocks noGrp="1"/>
          </p:cNvSpPr>
          <p:nvPr>
            <p:ph type="pic" sz="quarter" idx="20"/>
          </p:nvPr>
        </p:nvSpPr>
        <p:spPr>
          <a:xfrm>
            <a:off x="6366935" y="1412875"/>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2" name="Picture Placeholder 2"/>
          <p:cNvSpPr>
            <a:spLocks noGrp="1"/>
          </p:cNvSpPr>
          <p:nvPr>
            <p:ph type="pic" sz="quarter" idx="21"/>
          </p:nvPr>
        </p:nvSpPr>
        <p:spPr>
          <a:xfrm>
            <a:off x="591788" y="3964404"/>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3" name="Picture Placeholder 2"/>
          <p:cNvSpPr>
            <a:spLocks noGrp="1"/>
          </p:cNvSpPr>
          <p:nvPr>
            <p:ph type="pic" sz="quarter" idx="22"/>
          </p:nvPr>
        </p:nvSpPr>
        <p:spPr>
          <a:xfrm>
            <a:off x="6362328" y="3968751"/>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3481823150"/>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500" userDrawn="1">
          <p15:clr>
            <a:srgbClr val="FBAE40"/>
          </p15:clr>
        </p15:guide>
        <p15:guide id="6" orient="horz" pos="227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Image Below">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575734" y="5121276"/>
            <a:ext cx="11040533" cy="1008063"/>
          </a:xfrm>
          <a:prstGeom prst="rect">
            <a:avLst/>
          </a:prstGeom>
        </p:spPr>
        <p:txBody>
          <a:bodyPr/>
          <a:lstStyle>
            <a:lvl1pPr marL="0" indent="0">
              <a:buNone/>
              <a:defRPr>
                <a:solidFill>
                  <a:schemeClr val="accent2"/>
                </a:solidFill>
              </a:defRPr>
            </a:lvl1pPr>
          </a:lstStyle>
          <a:p>
            <a:r>
              <a:rPr lang="en-US"/>
              <a:t>Click icon to add picture</a:t>
            </a:r>
            <a:endParaRPr lang="en-GB" dirty="0"/>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1"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82A57090-3B3C-4669-91CD-5E8B94E6B7A9}"/>
              </a:ext>
            </a:extLst>
          </p:cNvPr>
          <p:cNvSpPr>
            <a:spLocks noGrp="1"/>
          </p:cNvSpPr>
          <p:nvPr>
            <p:ph idx="1" hasCustomPrompt="1"/>
          </p:nvPr>
        </p:nvSpPr>
        <p:spPr>
          <a:xfrm>
            <a:off x="575734" y="1412877"/>
            <a:ext cx="11040533" cy="352901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747228641"/>
      </p:ext>
    </p:extLst>
  </p:cSld>
  <p:clrMapOvr>
    <a:masterClrMapping/>
  </p:clrMapOvr>
  <p:extLst>
    <p:ext uri="{DCECCB84-F9BA-43D5-87BE-67443E8EF086}">
      <p15:sldGuideLst xmlns:p15="http://schemas.microsoft.com/office/powerpoint/2012/main">
        <p15:guide id="3" orient="horz" pos="3113" userDrawn="1">
          <p15:clr>
            <a:srgbClr val="FBAE40"/>
          </p15:clr>
        </p15:guide>
        <p15:guide id="4" orient="horz" pos="322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 y="720535"/>
            <a:ext cx="12191999" cy="38258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 name="TextBox 3"/>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solidFill>
                  <a:schemeClr val="accent2"/>
                </a:solidFill>
              </a:rPr>
              <a:pPr marL="0" indent="0" algn="l">
                <a:spcBef>
                  <a:spcPts val="600"/>
                </a:spcBef>
                <a:spcAft>
                  <a:spcPts val="600"/>
                </a:spcAft>
                <a:buClr>
                  <a:srgbClr val="F2A900"/>
                </a:buClr>
                <a:buFont typeface="Arial" panose="020B0604020202020204" pitchFamily="34" charset="0"/>
                <a:buNone/>
              </a:pPr>
              <a:t>‹#›</a:t>
            </a:fld>
            <a:endParaRPr lang="en-GB" sz="1000" dirty="0" err="1">
              <a:solidFill>
                <a:schemeClr val="accent2"/>
              </a:solidFill>
            </a:endParaRPr>
          </a:p>
        </p:txBody>
      </p:sp>
      <p:pic>
        <p:nvPicPr>
          <p:cNvPr id="2" name="Picture 1"/>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5" name="Rectangle 4"/>
          <p:cNvSpPr/>
          <p:nvPr userDrawn="1"/>
        </p:nvSpPr>
        <p:spPr>
          <a:xfrm>
            <a:off x="0" y="6742632"/>
            <a:ext cx="12192000" cy="11536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8" name="Graphic 7">
            <a:extLst>
              <a:ext uri="{FF2B5EF4-FFF2-40B4-BE49-F238E27FC236}">
                <a16:creationId xmlns:a16="http://schemas.microsoft.com/office/drawing/2014/main" id="{64EE897C-86A7-4EED-84BD-0F38696A0850}"/>
              </a:ext>
            </a:extLst>
          </p:cNvPr>
          <p:cNvPicPr>
            <a:picLocks noChangeAspect="1"/>
          </p:cNvPicPr>
          <p:nvPr userDrawn="1"/>
        </p:nvPicPr>
        <p:blipFill rotWithShape="1">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rcRect l="12254" t="70158" r="17000" b="22649"/>
          <a:stretch/>
        </p:blipFill>
        <p:spPr>
          <a:xfrm>
            <a:off x="-3" y="720535"/>
            <a:ext cx="12192001" cy="382588"/>
          </a:xfrm>
          <a:prstGeom prst="rect">
            <a:avLst/>
          </a:prstGeom>
        </p:spPr>
      </p:pic>
      <p:sp>
        <p:nvSpPr>
          <p:cNvPr id="11" name="Rectangle 10">
            <a:extLst>
              <a:ext uri="{FF2B5EF4-FFF2-40B4-BE49-F238E27FC236}">
                <a16:creationId xmlns:a16="http://schemas.microsoft.com/office/drawing/2014/main" id="{E890D7DB-05FC-4509-BE8B-734FF7DD1E49}"/>
              </a:ext>
            </a:extLst>
          </p:cNvPr>
          <p:cNvSpPr/>
          <p:nvPr userDrawn="1"/>
        </p:nvSpPr>
        <p:spPr>
          <a:xfrm>
            <a:off x="-5829" y="1103123"/>
            <a:ext cx="12197830" cy="45719"/>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1530297380"/>
      </p:ext>
    </p:extLst>
  </p:cSld>
  <p:clrMap bg1="lt1" tx1="dk1" bg2="lt2" tx2="dk2" accent1="accent1" accent2="accent2" accent3="accent3" accent4="accent4" accent5="accent5" accent6="accent6" hlink="hlink" folHlink="folHlink"/>
  <p:sldLayoutIdLst>
    <p:sldLayoutId id="2147483717" r:id="rId1"/>
    <p:sldLayoutId id="2147483707" r:id="rId2"/>
    <p:sldLayoutId id="2147483695" r:id="rId3"/>
    <p:sldLayoutId id="2147483693" r:id="rId4"/>
    <p:sldLayoutId id="2147483691" r:id="rId5"/>
    <p:sldLayoutId id="2147483705" r:id="rId6"/>
    <p:sldLayoutId id="2147483692" r:id="rId7"/>
    <p:sldLayoutId id="2147483706" r:id="rId8"/>
    <p:sldLayoutId id="2147483698" r:id="rId9"/>
    <p:sldLayoutId id="2147483699" r:id="rId10"/>
    <p:sldLayoutId id="2147483702" r:id="rId11"/>
    <p:sldLayoutId id="2147483703" r:id="rId12"/>
    <p:sldLayoutId id="2147483704" r:id="rId13"/>
    <p:sldLayoutId id="2147483718" r:id="rId14"/>
    <p:sldLayoutId id="2147483716" r:id="rId15"/>
  </p:sldLayoutIdLst>
  <p:hf sldNum="0" hdr="0" ftr="0" dt="0"/>
  <p:txStyles>
    <p:titleStyle>
      <a:lvl1pPr algn="l" defTabSz="457200" rtl="0" eaLnBrk="1" fontAlgn="base" hangingPunct="1">
        <a:spcBef>
          <a:spcPct val="0"/>
        </a:spcBef>
        <a:spcAft>
          <a:spcPct val="0"/>
        </a:spcAft>
        <a:defRPr sz="2000"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17" userDrawn="1">
          <p15:clr>
            <a:srgbClr val="F26B43"/>
          </p15:clr>
        </p15:guide>
        <p15:guide id="2" pos="363" userDrawn="1">
          <p15:clr>
            <a:srgbClr val="F26B43"/>
          </p15:clr>
        </p15:guide>
        <p15:guide id="3" orient="horz" pos="3861" userDrawn="1">
          <p15:clr>
            <a:srgbClr val="F26B43"/>
          </p15:clr>
        </p15:guide>
        <p15:guide id="4"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70.png"/><Relationship Id="rId2"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jpeg"/><Relationship Id="rId4" Type="http://schemas.openxmlformats.org/officeDocument/2006/relationships/image" Target="../media/image67.jpeg"/></Relationships>
</file>

<file path=ppt/slides/_rels/slide1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1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diagramLayout" Target="../diagrams/layout6.xml"/><Relationship Id="rId7" Type="http://schemas.openxmlformats.org/officeDocument/2006/relationships/image" Target="../media/image78.png"/><Relationship Id="rId12" Type="http://schemas.openxmlformats.org/officeDocument/2006/relationships/image" Target="../media/image83.sv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11" Type="http://schemas.openxmlformats.org/officeDocument/2006/relationships/image" Target="../media/image82.png"/><Relationship Id="rId5" Type="http://schemas.openxmlformats.org/officeDocument/2006/relationships/diagramColors" Target="../diagrams/colors6.xml"/><Relationship Id="rId10" Type="http://schemas.openxmlformats.org/officeDocument/2006/relationships/image" Target="../media/image81.svg"/><Relationship Id="rId4" Type="http://schemas.openxmlformats.org/officeDocument/2006/relationships/diagramQuickStyle" Target="../diagrams/quickStyle6.xml"/><Relationship Id="rId9" Type="http://schemas.openxmlformats.org/officeDocument/2006/relationships/image" Target="../media/image80.png"/></Relationships>
</file>

<file path=ppt/slides/_rels/slide1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0.xml"/><Relationship Id="rId4" Type="http://schemas.openxmlformats.org/officeDocument/2006/relationships/image" Target="../media/image9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91.jpeg"/><Relationship Id="rId7" Type="http://schemas.openxmlformats.org/officeDocument/2006/relationships/image" Target="../media/image95.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s>
</file>

<file path=ppt/slides/_rels/slide25.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jpeg"/><Relationship Id="rId7" Type="http://schemas.openxmlformats.org/officeDocument/2006/relationships/image" Target="../media/image95.jpeg"/><Relationship Id="rId12" Type="http://schemas.openxmlformats.org/officeDocument/2006/relationships/image" Target="../media/image100.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94.jpeg"/><Relationship Id="rId11" Type="http://schemas.openxmlformats.org/officeDocument/2006/relationships/image" Target="../media/image99.png"/><Relationship Id="rId5" Type="http://schemas.openxmlformats.org/officeDocument/2006/relationships/image" Target="../media/image93.jpeg"/><Relationship Id="rId10" Type="http://schemas.openxmlformats.org/officeDocument/2006/relationships/image" Target="../media/image98.jpeg"/><Relationship Id="rId4" Type="http://schemas.openxmlformats.org/officeDocument/2006/relationships/image" Target="../media/image92.jpeg"/><Relationship Id="rId9" Type="http://schemas.openxmlformats.org/officeDocument/2006/relationships/image" Target="../media/image97.jpeg"/></Relationships>
</file>

<file path=ppt/slides/_rels/slide26.xml.rels><?xml version="1.0" encoding="UTF-8" standalone="yes"?>
<Relationships xmlns="http://schemas.openxmlformats.org/package/2006/relationships"><Relationship Id="rId8" Type="http://schemas.openxmlformats.org/officeDocument/2006/relationships/image" Target="../media/image106.svg"/><Relationship Id="rId13" Type="http://schemas.openxmlformats.org/officeDocument/2006/relationships/image" Target="../media/image111.png"/><Relationship Id="rId3" Type="http://schemas.openxmlformats.org/officeDocument/2006/relationships/image" Target="../media/image101.png"/><Relationship Id="rId7" Type="http://schemas.openxmlformats.org/officeDocument/2006/relationships/image" Target="../media/image105.png"/><Relationship Id="rId12" Type="http://schemas.openxmlformats.org/officeDocument/2006/relationships/image" Target="../media/image110.sv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4.sv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svg"/><Relationship Id="rId4" Type="http://schemas.openxmlformats.org/officeDocument/2006/relationships/image" Target="../media/image102.svg"/><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8" Type="http://schemas.microsoft.com/office/2007/relationships/diagramDrawing" Target="../diagrams/drawing7.xml"/><Relationship Id="rId13" Type="http://schemas.openxmlformats.org/officeDocument/2006/relationships/image" Target="../media/image99.png"/><Relationship Id="rId3" Type="http://schemas.openxmlformats.org/officeDocument/2006/relationships/image" Target="../media/image45.svg"/><Relationship Id="rId7" Type="http://schemas.openxmlformats.org/officeDocument/2006/relationships/diagramColors" Target="../diagrams/colors7.xml"/><Relationship Id="rId12" Type="http://schemas.openxmlformats.org/officeDocument/2006/relationships/image" Target="../media/image116.jpeg"/><Relationship Id="rId2" Type="http://schemas.openxmlformats.org/officeDocument/2006/relationships/image" Target="../media/image44.png"/><Relationship Id="rId1" Type="http://schemas.openxmlformats.org/officeDocument/2006/relationships/slideLayout" Target="../slideLayouts/slideLayout4.xml"/><Relationship Id="rId6" Type="http://schemas.openxmlformats.org/officeDocument/2006/relationships/diagramQuickStyle" Target="../diagrams/quickStyle7.xml"/><Relationship Id="rId11" Type="http://schemas.openxmlformats.org/officeDocument/2006/relationships/image" Target="../media/image115.jpeg"/><Relationship Id="rId5" Type="http://schemas.openxmlformats.org/officeDocument/2006/relationships/diagramLayout" Target="../diagrams/layout7.xml"/><Relationship Id="rId10" Type="http://schemas.openxmlformats.org/officeDocument/2006/relationships/image" Target="../media/image114.png"/><Relationship Id="rId4" Type="http://schemas.openxmlformats.org/officeDocument/2006/relationships/diagramData" Target="../diagrams/data7.xml"/><Relationship Id="rId9" Type="http://schemas.openxmlformats.org/officeDocument/2006/relationships/image" Target="../media/image113.pn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diagramData" Target="../diagrams/data1.xml"/><Relationship Id="rId12"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11" Type="http://schemas.microsoft.com/office/2007/relationships/diagramDrawing" Target="../diagrams/drawing1.xml"/><Relationship Id="rId5" Type="http://schemas.openxmlformats.org/officeDocument/2006/relationships/image" Target="../media/image15.jpeg"/><Relationship Id="rId15" Type="http://schemas.openxmlformats.org/officeDocument/2006/relationships/image" Target="../media/image20.png"/><Relationship Id="rId10" Type="http://schemas.openxmlformats.org/officeDocument/2006/relationships/diagramColors" Target="../diagrams/colors1.xml"/><Relationship Id="rId4" Type="http://schemas.openxmlformats.org/officeDocument/2006/relationships/image" Target="../media/image14.jpeg"/><Relationship Id="rId9" Type="http://schemas.openxmlformats.org/officeDocument/2006/relationships/diagramQuickStyle" Target="../diagrams/quickStyle1.xml"/><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2.xml"/><Relationship Id="rId7" Type="http://schemas.openxmlformats.org/officeDocument/2006/relationships/image" Target="../media/image21.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diagramDrawing" Target="../diagrams/drawing3.xml"/><Relationship Id="rId18" Type="http://schemas.openxmlformats.org/officeDocument/2006/relationships/image" Target="../media/image34.png"/><Relationship Id="rId3" Type="http://schemas.openxmlformats.org/officeDocument/2006/relationships/image" Target="../media/image24.svg"/><Relationship Id="rId7" Type="http://schemas.openxmlformats.org/officeDocument/2006/relationships/image" Target="../media/image28.svg"/><Relationship Id="rId12" Type="http://schemas.openxmlformats.org/officeDocument/2006/relationships/diagramColors" Target="../diagrams/colors3.xml"/><Relationship Id="rId17" Type="http://schemas.openxmlformats.org/officeDocument/2006/relationships/image" Target="../media/image33.png"/><Relationship Id="rId2" Type="http://schemas.openxmlformats.org/officeDocument/2006/relationships/image" Target="../media/image23.png"/><Relationship Id="rId16"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diagramQuickStyle" Target="../diagrams/quickStyle3.xml"/><Relationship Id="rId5" Type="http://schemas.openxmlformats.org/officeDocument/2006/relationships/image" Target="../media/image26.svg"/><Relationship Id="rId15" Type="http://schemas.openxmlformats.org/officeDocument/2006/relationships/image" Target="../media/image31.png"/><Relationship Id="rId10" Type="http://schemas.openxmlformats.org/officeDocument/2006/relationships/diagramLayout" Target="../diagrams/layout3.xml"/><Relationship Id="rId19"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diagramData" Target="../diagrams/data3.xml"/><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diagramQuickStyle" Target="../diagrams/quickStyle4.xml"/><Relationship Id="rId12"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Layout" Target="../diagrams/layout4.xml"/><Relationship Id="rId11" Type="http://schemas.openxmlformats.org/officeDocument/2006/relationships/image" Target="../media/image39.jpeg"/><Relationship Id="rId5" Type="http://schemas.openxmlformats.org/officeDocument/2006/relationships/diagramData" Target="../diagrams/data4.xml"/><Relationship Id="rId10" Type="http://schemas.openxmlformats.org/officeDocument/2006/relationships/image" Target="../media/image38.jpeg"/><Relationship Id="rId4" Type="http://schemas.openxmlformats.org/officeDocument/2006/relationships/image" Target="../media/image37.svg"/><Relationship Id="rId9" Type="http://schemas.microsoft.com/office/2007/relationships/diagramDrawing" Target="../diagrams/drawing4.xml"/><Relationship Id="rId14" Type="http://schemas.openxmlformats.org/officeDocument/2006/relationships/image" Target="../media/image42.jpeg"/></Relationships>
</file>

<file path=ppt/slides/_rels/slide8.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4.png"/><Relationship Id="rId21" Type="http://schemas.openxmlformats.org/officeDocument/2006/relationships/image" Target="../media/image62.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image" Target="../media/image43.png"/><Relationship Id="rId16" Type="http://schemas.openxmlformats.org/officeDocument/2006/relationships/image" Target="../media/image57.jpeg"/><Relationship Id="rId20"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image" Target="../media/image47.png"/><Relationship Id="rId11" Type="http://schemas.openxmlformats.org/officeDocument/2006/relationships/image" Target="../media/image52.jpe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45.svg"/><Relationship Id="rId9" Type="http://schemas.openxmlformats.org/officeDocument/2006/relationships/image" Target="../media/image50.jpeg"/><Relationship Id="rId14" Type="http://schemas.openxmlformats.org/officeDocument/2006/relationships/image" Target="../media/image55.png"/><Relationship Id="rId22" Type="http://schemas.openxmlformats.org/officeDocument/2006/relationships/image" Target="../media/image63.png"/></Relationships>
</file>

<file path=ppt/slides/_rels/slide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7CEF78-CECF-4F0C-BBCC-AC6E366A6D5F}"/>
              </a:ext>
            </a:extLst>
          </p:cNvPr>
          <p:cNvSpPr>
            <a:spLocks noGrp="1"/>
          </p:cNvSpPr>
          <p:nvPr>
            <p:ph type="title"/>
          </p:nvPr>
        </p:nvSpPr>
        <p:spPr>
          <a:xfrm>
            <a:off x="590478" y="1405950"/>
            <a:ext cx="11069638" cy="671009"/>
          </a:xfrm>
        </p:spPr>
        <p:txBody>
          <a:bodyPr/>
          <a:lstStyle/>
          <a:p>
            <a:r>
              <a:rPr lang="en-GB"/>
              <a:t>Proserv</a:t>
            </a:r>
          </a:p>
        </p:txBody>
      </p:sp>
      <p:sp>
        <p:nvSpPr>
          <p:cNvPr id="7" name="Text Placeholder 6">
            <a:extLst>
              <a:ext uri="{FF2B5EF4-FFF2-40B4-BE49-F238E27FC236}">
                <a16:creationId xmlns:a16="http://schemas.microsoft.com/office/drawing/2014/main" id="{842D00AD-C3E1-421E-9048-9A420423C795}"/>
              </a:ext>
            </a:extLst>
          </p:cNvPr>
          <p:cNvSpPr>
            <a:spLocks noGrp="1"/>
          </p:cNvSpPr>
          <p:nvPr>
            <p:ph type="body" sz="quarter" idx="10"/>
          </p:nvPr>
        </p:nvSpPr>
        <p:spPr>
          <a:xfrm>
            <a:off x="590478" y="2076959"/>
            <a:ext cx="11025260" cy="357795"/>
          </a:xfrm>
        </p:spPr>
        <p:txBody>
          <a:bodyPr/>
          <a:lstStyle/>
          <a:p>
            <a:r>
              <a:rPr lang="en-US"/>
              <a:t>Measurement Solutions for the Norwegian Market</a:t>
            </a:r>
          </a:p>
          <a:p>
            <a:endParaRPr lang="en-GB"/>
          </a:p>
        </p:txBody>
      </p:sp>
    </p:spTree>
    <p:extLst>
      <p:ext uri="{BB962C8B-B14F-4D97-AF65-F5344CB8AC3E}">
        <p14:creationId xmlns:p14="http://schemas.microsoft.com/office/powerpoint/2010/main" val="3068049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mni 7000 | AMCS">
            <a:extLst>
              <a:ext uri="{FF2B5EF4-FFF2-40B4-BE49-F238E27FC236}">
                <a16:creationId xmlns:a16="http://schemas.microsoft.com/office/drawing/2014/main" id="{B3ADC17B-3BB3-4F08-83C2-98D983D1129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750129" y="1682522"/>
            <a:ext cx="2447925" cy="1866900"/>
          </a:xfrm>
          <a:prstGeom prst="rect">
            <a:avLst/>
          </a:prstGeom>
          <a:noFill/>
          <a:extLst>
            <a:ext uri="{909E8E84-426E-40DD-AFC4-6F175D3DCCD1}">
              <a14:hiddenFill xmlns:a14="http://schemas.microsoft.com/office/drawing/2010/main">
                <a:solidFill>
                  <a:srgbClr val="FFFFFF"/>
                </a:solidFill>
              </a14:hiddenFill>
            </a:ext>
          </a:extLst>
        </p:spPr>
      </p:pic>
      <p:sp>
        <p:nvSpPr>
          <p:cNvPr id="22" name="Content Placeholder 21">
            <a:extLst>
              <a:ext uri="{FF2B5EF4-FFF2-40B4-BE49-F238E27FC236}">
                <a16:creationId xmlns:a16="http://schemas.microsoft.com/office/drawing/2014/main" id="{D8310E87-0775-487B-BED8-B56B72C2BA2D}"/>
              </a:ext>
            </a:extLst>
          </p:cNvPr>
          <p:cNvSpPr>
            <a:spLocks noGrp="1"/>
          </p:cNvSpPr>
          <p:nvPr>
            <p:ph sz="quarter" idx="14"/>
          </p:nvPr>
        </p:nvSpPr>
        <p:spPr/>
        <p:txBody>
          <a:bodyPr anchor="ctr"/>
          <a:lstStyle/>
          <a:p>
            <a:pPr>
              <a:spcBef>
                <a:spcPts val="0"/>
              </a:spcBef>
            </a:pPr>
            <a:r>
              <a:rPr lang="en-US" sz="1600" b="1" dirty="0"/>
              <a:t>Flow Computers</a:t>
            </a:r>
          </a:p>
          <a:p>
            <a:pPr>
              <a:spcBef>
                <a:spcPts val="0"/>
              </a:spcBef>
            </a:pPr>
            <a:endParaRPr lang="en-US" sz="1600" u="sng" dirty="0"/>
          </a:p>
          <a:p>
            <a:pPr marL="285750" indent="-285750">
              <a:spcBef>
                <a:spcPts val="0"/>
              </a:spcBef>
              <a:buFont typeface="Arial" panose="020B0604020202020204" pitchFamily="34" charset="0"/>
              <a:buChar char="•"/>
            </a:pPr>
            <a:r>
              <a:rPr lang="en-US" sz="1600" dirty="0"/>
              <a:t>Emerson S600+</a:t>
            </a:r>
          </a:p>
          <a:p>
            <a:pPr marL="285750" indent="-285750">
              <a:spcBef>
                <a:spcPts val="0"/>
              </a:spcBef>
              <a:buFont typeface="Arial" panose="020B0604020202020204" pitchFamily="34" charset="0"/>
              <a:buChar char="•"/>
            </a:pPr>
            <a:r>
              <a:rPr lang="en-US" sz="1600" dirty="0"/>
              <a:t>Spirit </a:t>
            </a:r>
            <a:r>
              <a:rPr lang="en-US" sz="1600" dirty="0" err="1"/>
              <a:t>lT</a:t>
            </a:r>
            <a:r>
              <a:rPr lang="en-US" sz="1600" dirty="0"/>
              <a:t> Flow-X</a:t>
            </a:r>
          </a:p>
          <a:p>
            <a:pPr marL="285750" indent="-285750">
              <a:spcBef>
                <a:spcPts val="0"/>
              </a:spcBef>
              <a:buFont typeface="Arial" panose="020B0604020202020204" pitchFamily="34" charset="0"/>
              <a:buChar char="•"/>
            </a:pPr>
            <a:r>
              <a:rPr lang="en-US" sz="1600" dirty="0"/>
              <a:t>Omni</a:t>
            </a:r>
          </a:p>
          <a:p>
            <a:pPr marL="285750" indent="-285750">
              <a:spcBef>
                <a:spcPts val="0"/>
              </a:spcBef>
              <a:buFont typeface="Arial" panose="020B0604020202020204" pitchFamily="34" charset="0"/>
              <a:buChar char="•"/>
            </a:pPr>
            <a:r>
              <a:rPr lang="en-US" sz="1600" dirty="0" err="1"/>
              <a:t>Krohne</a:t>
            </a:r>
            <a:r>
              <a:rPr lang="en-US" sz="1600" dirty="0"/>
              <a:t> Summit 8800</a:t>
            </a:r>
          </a:p>
          <a:p>
            <a:pPr marL="285750" indent="-285750">
              <a:spcBef>
                <a:spcPts val="0"/>
              </a:spcBef>
              <a:buFont typeface="Arial" panose="020B0604020202020204" pitchFamily="34" charset="0"/>
              <a:buChar char="•"/>
            </a:pPr>
            <a:r>
              <a:rPr lang="en-US" sz="1600" dirty="0"/>
              <a:t>Virtual Flow Computer</a:t>
            </a:r>
          </a:p>
          <a:p>
            <a:endParaRPr lang="en-GB" dirty="0"/>
          </a:p>
          <a:p>
            <a:pPr>
              <a:spcBef>
                <a:spcPts val="0"/>
              </a:spcBef>
            </a:pPr>
            <a:r>
              <a:rPr lang="en-US" sz="1600" b="1" dirty="0"/>
              <a:t>Supervisory Systems</a:t>
            </a:r>
          </a:p>
          <a:p>
            <a:pPr>
              <a:spcBef>
                <a:spcPts val="0"/>
              </a:spcBef>
            </a:pPr>
            <a:endParaRPr lang="en-US" sz="1600" dirty="0"/>
          </a:p>
          <a:p>
            <a:pPr marL="285750" indent="-285750">
              <a:spcBef>
                <a:spcPts val="0"/>
              </a:spcBef>
              <a:buFont typeface="Arial" panose="020B0604020202020204" pitchFamily="34" charset="0"/>
              <a:buChar char="•"/>
            </a:pPr>
            <a:r>
              <a:rPr lang="en-US" sz="1600" dirty="0" err="1"/>
              <a:t>eXLerate</a:t>
            </a:r>
            <a:r>
              <a:rPr lang="en-US" sz="1600" dirty="0"/>
              <a:t>	</a:t>
            </a:r>
          </a:p>
          <a:p>
            <a:pPr marL="285750" indent="-285750">
              <a:spcBef>
                <a:spcPts val="0"/>
              </a:spcBef>
              <a:buFont typeface="Arial" panose="020B0604020202020204" pitchFamily="34" charset="0"/>
              <a:buChar char="•"/>
            </a:pPr>
            <a:r>
              <a:rPr lang="en-US" sz="1600" dirty="0"/>
              <a:t>Citect</a:t>
            </a:r>
            <a:endParaRPr lang="en-US" dirty="0"/>
          </a:p>
          <a:p>
            <a:pPr marL="285750" indent="-285750">
              <a:spcBef>
                <a:spcPts val="0"/>
              </a:spcBef>
              <a:buFont typeface="Arial" panose="020B0604020202020204" pitchFamily="34" charset="0"/>
              <a:buChar char="•"/>
            </a:pPr>
            <a:r>
              <a:rPr lang="en-US" sz="1600" dirty="0"/>
              <a:t>System Platform</a:t>
            </a:r>
          </a:p>
        </p:txBody>
      </p:sp>
      <p:sp>
        <p:nvSpPr>
          <p:cNvPr id="3" name="Title 2">
            <a:extLst>
              <a:ext uri="{FF2B5EF4-FFF2-40B4-BE49-F238E27FC236}">
                <a16:creationId xmlns:a16="http://schemas.microsoft.com/office/drawing/2014/main" id="{8CB34912-7671-4E92-820C-A6902D8C7174}"/>
              </a:ext>
            </a:extLst>
          </p:cNvPr>
          <p:cNvSpPr>
            <a:spLocks noGrp="1"/>
          </p:cNvSpPr>
          <p:nvPr>
            <p:ph type="title"/>
          </p:nvPr>
        </p:nvSpPr>
        <p:spPr/>
        <p:txBody>
          <a:bodyPr/>
          <a:lstStyle/>
          <a:p>
            <a:r>
              <a:rPr lang="en-US" dirty="0"/>
              <a:t>We combine market leading products with our in-house software and hardware capabilities.</a:t>
            </a:r>
            <a:br>
              <a:rPr lang="en-US" dirty="0"/>
            </a:br>
            <a:endParaRPr lang="en-GB" dirty="0"/>
          </a:p>
        </p:txBody>
      </p:sp>
      <p:sp>
        <p:nvSpPr>
          <p:cNvPr id="4" name="Text Placeholder 3">
            <a:extLst>
              <a:ext uri="{FF2B5EF4-FFF2-40B4-BE49-F238E27FC236}">
                <a16:creationId xmlns:a16="http://schemas.microsoft.com/office/drawing/2014/main" id="{65CC5447-A4E6-4A51-802A-CA7B66EAD682}"/>
              </a:ext>
            </a:extLst>
          </p:cNvPr>
          <p:cNvSpPr>
            <a:spLocks noGrp="1"/>
          </p:cNvSpPr>
          <p:nvPr>
            <p:ph type="body" sz="quarter" idx="10"/>
          </p:nvPr>
        </p:nvSpPr>
        <p:spPr/>
        <p:txBody>
          <a:bodyPr/>
          <a:lstStyle/>
          <a:p>
            <a:r>
              <a:rPr lang="en-GB"/>
              <a:t>Metering controls</a:t>
            </a:r>
            <a:endParaRPr lang="en-GB" dirty="0"/>
          </a:p>
        </p:txBody>
      </p:sp>
      <p:pic>
        <p:nvPicPr>
          <p:cNvPr id="12" name="Picture 2" descr="Related image">
            <a:extLst>
              <a:ext uri="{FF2B5EF4-FFF2-40B4-BE49-F238E27FC236}">
                <a16:creationId xmlns:a16="http://schemas.microsoft.com/office/drawing/2014/main" id="{A8CFC42D-B583-4F22-B2FA-E331B5590E0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754305" y="1341464"/>
            <a:ext cx="2666493" cy="232125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1_S600+_Right">
            <a:extLst>
              <a:ext uri="{FF2B5EF4-FFF2-40B4-BE49-F238E27FC236}">
                <a16:creationId xmlns:a16="http://schemas.microsoft.com/office/drawing/2014/main" id="{44444C82-730C-472E-BF85-CE756776D02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101957" y="1412875"/>
            <a:ext cx="1182300" cy="240619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Buy Computer Omni 3000/6000">
            <a:extLst>
              <a:ext uri="{FF2B5EF4-FFF2-40B4-BE49-F238E27FC236}">
                <a16:creationId xmlns:a16="http://schemas.microsoft.com/office/drawing/2014/main" id="{5CBAABAC-7BB1-4729-90C6-3A2D7CE0DF4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383269" y="1702663"/>
            <a:ext cx="1610678" cy="21475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SUMMIT 8800 Flow computer">
            <a:extLst>
              <a:ext uri="{FF2B5EF4-FFF2-40B4-BE49-F238E27FC236}">
                <a16:creationId xmlns:a16="http://schemas.microsoft.com/office/drawing/2014/main" id="{06B7C0D1-D886-499A-9EFD-9498FB8C3412}"/>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p:blipFill>
        <p:spPr bwMode="auto">
          <a:xfrm>
            <a:off x="4261500" y="4220712"/>
            <a:ext cx="3063004" cy="186924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Image result for krohne virtual flow computer calculation block">
            <a:extLst>
              <a:ext uri="{FF2B5EF4-FFF2-40B4-BE49-F238E27FC236}">
                <a16:creationId xmlns:a16="http://schemas.microsoft.com/office/drawing/2014/main" id="{DF48CF69-C1DB-426F-854F-B5DC5DB3E7F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284257" y="4220712"/>
            <a:ext cx="2383352" cy="1785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705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6FF6B-3C6B-457C-8C41-2AD83C0944C5}"/>
              </a:ext>
            </a:extLst>
          </p:cNvPr>
          <p:cNvSpPr>
            <a:spLocks noGrp="1"/>
          </p:cNvSpPr>
          <p:nvPr>
            <p:ph sz="quarter" idx="14"/>
          </p:nvPr>
        </p:nvSpPr>
        <p:spPr>
          <a:xfrm>
            <a:off x="575734" y="1412875"/>
            <a:ext cx="2927880" cy="4716464"/>
          </a:xfrm>
        </p:spPr>
        <p:txBody>
          <a:bodyPr anchor="ctr"/>
          <a:lstStyle/>
          <a:p>
            <a:pPr marL="285750" indent="-285750">
              <a:buFont typeface="Arial" panose="020B0604020202020204" pitchFamily="34" charset="0"/>
              <a:buChar char="•"/>
            </a:pPr>
            <a:r>
              <a:rPr lang="en-US" dirty="0"/>
              <a:t>All projects allocated a lead engineer</a:t>
            </a:r>
          </a:p>
          <a:p>
            <a:pPr marL="285750" indent="-285750">
              <a:buFont typeface="Arial" panose="020B0604020202020204" pitchFamily="34" charset="0"/>
              <a:buChar char="•"/>
            </a:pPr>
            <a:r>
              <a:rPr lang="en-US" dirty="0"/>
              <a:t>Highly experienced hardware and software engineering teams (avg. 14.3 years)</a:t>
            </a:r>
          </a:p>
          <a:p>
            <a:pPr marL="285750" indent="-285750">
              <a:buFont typeface="Arial" panose="020B0604020202020204" pitchFamily="34" charset="0"/>
              <a:buChar char="•"/>
            </a:pPr>
            <a:r>
              <a:rPr lang="en-US" dirty="0"/>
              <a:t>Experience of producing single or multi-bay systems, and existing panel modifications </a:t>
            </a:r>
          </a:p>
          <a:p>
            <a:pPr marL="285750" indent="-285750">
              <a:buFont typeface="Arial" panose="020B0604020202020204" pitchFamily="34" charset="0"/>
              <a:buChar char="•"/>
            </a:pPr>
            <a:r>
              <a:rPr lang="en-US" dirty="0"/>
              <a:t>A team of dedicated staff available to carry out installation and commissioning  - on and offshore</a:t>
            </a:r>
          </a:p>
        </p:txBody>
      </p:sp>
      <p:sp>
        <p:nvSpPr>
          <p:cNvPr id="3" name="Title 2">
            <a:extLst>
              <a:ext uri="{FF2B5EF4-FFF2-40B4-BE49-F238E27FC236}">
                <a16:creationId xmlns:a16="http://schemas.microsoft.com/office/drawing/2014/main" id="{E26B0059-4C84-4A85-8985-3F0E56829C4B}"/>
              </a:ext>
            </a:extLst>
          </p:cNvPr>
          <p:cNvSpPr>
            <a:spLocks noGrp="1"/>
          </p:cNvSpPr>
          <p:nvPr>
            <p:ph type="title"/>
          </p:nvPr>
        </p:nvSpPr>
        <p:spPr/>
        <p:txBody>
          <a:bodyPr/>
          <a:lstStyle/>
          <a:p>
            <a:r>
              <a:rPr lang="en-US" dirty="0"/>
              <a:t>On time to customer expectations</a:t>
            </a:r>
            <a:endParaRPr lang="en-GB" dirty="0"/>
          </a:p>
        </p:txBody>
      </p:sp>
      <p:sp>
        <p:nvSpPr>
          <p:cNvPr id="4" name="Text Placeholder 3">
            <a:extLst>
              <a:ext uri="{FF2B5EF4-FFF2-40B4-BE49-F238E27FC236}">
                <a16:creationId xmlns:a16="http://schemas.microsoft.com/office/drawing/2014/main" id="{EB973772-F708-473F-88A0-9940AB21DDAE}"/>
              </a:ext>
            </a:extLst>
          </p:cNvPr>
          <p:cNvSpPr>
            <a:spLocks noGrp="1"/>
          </p:cNvSpPr>
          <p:nvPr>
            <p:ph type="body" sz="quarter" idx="10"/>
          </p:nvPr>
        </p:nvSpPr>
        <p:spPr/>
        <p:txBody>
          <a:bodyPr/>
          <a:lstStyle/>
          <a:p>
            <a:r>
              <a:rPr lang="en-GB" dirty="0"/>
              <a:t>Deliver</a:t>
            </a:r>
          </a:p>
        </p:txBody>
      </p:sp>
      <p:pic>
        <p:nvPicPr>
          <p:cNvPr id="7" name="Content Placeholder 6" descr="A picture containing person, person, young, holding&#10;&#10;Description automatically generated">
            <a:extLst>
              <a:ext uri="{FF2B5EF4-FFF2-40B4-BE49-F238E27FC236}">
                <a16:creationId xmlns:a16="http://schemas.microsoft.com/office/drawing/2014/main" id="{00EFA961-1A7E-451B-BED8-F634395932B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928758" y="1412875"/>
            <a:ext cx="3480208" cy="2320139"/>
          </a:xfrm>
        </p:spPr>
      </p:pic>
      <p:pic>
        <p:nvPicPr>
          <p:cNvPr id="9" name="Picture 8" descr="A picture containing text, indoor&#10;&#10;Description automatically generated">
            <a:extLst>
              <a:ext uri="{FF2B5EF4-FFF2-40B4-BE49-F238E27FC236}">
                <a16:creationId xmlns:a16="http://schemas.microsoft.com/office/drawing/2014/main" id="{4A09B61E-491D-4DE5-908D-E1EEFE30C6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77931" y="3829043"/>
            <a:ext cx="4131035" cy="2323707"/>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FD81F22E-3A4C-4895-917A-05D33C1FAE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8880" y="1436285"/>
            <a:ext cx="2328427" cy="4716465"/>
          </a:xfrm>
          <a:prstGeom prst="rect">
            <a:avLst/>
          </a:prstGeom>
        </p:spPr>
      </p:pic>
    </p:spTree>
    <p:extLst>
      <p:ext uri="{BB962C8B-B14F-4D97-AF65-F5344CB8AC3E}">
        <p14:creationId xmlns:p14="http://schemas.microsoft.com/office/powerpoint/2010/main" val="550298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circuit board&#10;&#10;Description automatically generated">
            <a:extLst>
              <a:ext uri="{FF2B5EF4-FFF2-40B4-BE49-F238E27FC236}">
                <a16:creationId xmlns:a16="http://schemas.microsoft.com/office/drawing/2014/main" id="{8604B348-4753-45F1-86C1-1EF2ED9B0F8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a:xfrm rot="5400000">
            <a:off x="-322263" y="2311400"/>
            <a:ext cx="4724401" cy="2927350"/>
          </a:xfrm>
        </p:spPr>
      </p:pic>
      <p:sp>
        <p:nvSpPr>
          <p:cNvPr id="3" name="Title 2">
            <a:extLst>
              <a:ext uri="{FF2B5EF4-FFF2-40B4-BE49-F238E27FC236}">
                <a16:creationId xmlns:a16="http://schemas.microsoft.com/office/drawing/2014/main" id="{E26B0059-4C84-4A85-8985-3F0E56829C4B}"/>
              </a:ext>
            </a:extLst>
          </p:cNvPr>
          <p:cNvSpPr>
            <a:spLocks noGrp="1"/>
          </p:cNvSpPr>
          <p:nvPr>
            <p:ph type="title"/>
          </p:nvPr>
        </p:nvSpPr>
        <p:spPr/>
        <p:txBody>
          <a:bodyPr/>
          <a:lstStyle/>
          <a:p>
            <a:r>
              <a:rPr lang="en-US" dirty="0"/>
              <a:t>Case studies - on time to customer expectations</a:t>
            </a:r>
            <a:endParaRPr lang="en-GB" dirty="0"/>
          </a:p>
        </p:txBody>
      </p:sp>
      <p:sp>
        <p:nvSpPr>
          <p:cNvPr id="4" name="Text Placeholder 3">
            <a:extLst>
              <a:ext uri="{FF2B5EF4-FFF2-40B4-BE49-F238E27FC236}">
                <a16:creationId xmlns:a16="http://schemas.microsoft.com/office/drawing/2014/main" id="{EB973772-F708-473F-88A0-9940AB21DDAE}"/>
              </a:ext>
            </a:extLst>
          </p:cNvPr>
          <p:cNvSpPr>
            <a:spLocks noGrp="1"/>
          </p:cNvSpPr>
          <p:nvPr>
            <p:ph type="body" sz="quarter" idx="10"/>
          </p:nvPr>
        </p:nvSpPr>
        <p:spPr/>
        <p:txBody>
          <a:bodyPr/>
          <a:lstStyle/>
          <a:p>
            <a:r>
              <a:rPr lang="en-GB" dirty="0"/>
              <a:t>Deliver</a:t>
            </a:r>
          </a:p>
        </p:txBody>
      </p:sp>
      <p:sp>
        <p:nvSpPr>
          <p:cNvPr id="5" name="Content Placeholder 4">
            <a:extLst>
              <a:ext uri="{FF2B5EF4-FFF2-40B4-BE49-F238E27FC236}">
                <a16:creationId xmlns:a16="http://schemas.microsoft.com/office/drawing/2014/main" id="{CDCAF3BF-FF57-4761-BE8D-8CA08295671C}"/>
              </a:ext>
            </a:extLst>
          </p:cNvPr>
          <p:cNvSpPr>
            <a:spLocks noGrp="1"/>
          </p:cNvSpPr>
          <p:nvPr>
            <p:ph idx="1"/>
          </p:nvPr>
        </p:nvSpPr>
        <p:spPr/>
        <p:txBody>
          <a:bodyPr numCol="2" spcCol="360000"/>
          <a:lstStyle/>
          <a:p>
            <a:r>
              <a:rPr lang="en-GB" b="1"/>
              <a:t>PROJECT 1</a:t>
            </a:r>
          </a:p>
          <a:p>
            <a:r>
              <a:rPr lang="en-GB" b="1"/>
              <a:t>Upgrade </a:t>
            </a:r>
            <a:r>
              <a:rPr lang="en-GB" b="1" dirty="0"/>
              <a:t>of obsolete metering system</a:t>
            </a:r>
          </a:p>
          <a:p>
            <a:pPr marL="285750" indent="-285750">
              <a:buFont typeface="Arial" panose="020B0604020202020204" pitchFamily="34" charset="0"/>
              <a:buChar char="•"/>
            </a:pPr>
            <a:r>
              <a:rPr lang="en-GB" dirty="0"/>
              <a:t>Site survey performed and report issued</a:t>
            </a:r>
          </a:p>
          <a:p>
            <a:pPr marL="285750" indent="-285750">
              <a:buFont typeface="Arial" panose="020B0604020202020204" pitchFamily="34" charset="0"/>
              <a:buChar char="•"/>
            </a:pPr>
            <a:r>
              <a:rPr lang="en-GB" dirty="0"/>
              <a:t>&gt;70 metering streams</a:t>
            </a:r>
          </a:p>
          <a:p>
            <a:pPr marL="285750" indent="-285750">
              <a:buFont typeface="Arial" panose="020B0604020202020204" pitchFamily="34" charset="0"/>
              <a:buChar char="•"/>
            </a:pPr>
            <a:r>
              <a:rPr lang="en-GB" dirty="0"/>
              <a:t>Hybrid of VFCs and Flow-X flow computers </a:t>
            </a:r>
          </a:p>
          <a:p>
            <a:pPr marL="285750" indent="-285750">
              <a:buFont typeface="Arial" panose="020B0604020202020204" pitchFamily="34" charset="0"/>
              <a:buChar char="•"/>
            </a:pPr>
            <a:r>
              <a:rPr lang="en-GB" dirty="0"/>
              <a:t>Dual redundant Citect supervisory system</a:t>
            </a:r>
          </a:p>
          <a:p>
            <a:pPr marL="285750" indent="-285750">
              <a:buFont typeface="Arial" panose="020B0604020202020204" pitchFamily="34" charset="0"/>
              <a:buChar char="•"/>
            </a:pPr>
            <a:r>
              <a:rPr lang="en-GB" dirty="0"/>
              <a:t>Panel refit on site</a:t>
            </a:r>
          </a:p>
          <a:p>
            <a:pPr marL="285750" indent="-285750">
              <a:buFont typeface="Arial" panose="020B0604020202020204" pitchFamily="34" charset="0"/>
              <a:buChar char="•"/>
            </a:pPr>
            <a:r>
              <a:rPr lang="en-GB" dirty="0"/>
              <a:t>Live installation with no loss of production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b="1" dirty="0"/>
          </a:p>
          <a:p>
            <a:r>
              <a:rPr lang="en-GB" b="1"/>
              <a:t>PROJECT 2</a:t>
            </a:r>
          </a:p>
          <a:p>
            <a:r>
              <a:rPr lang="en-GB" b="1"/>
              <a:t>New </a:t>
            </a:r>
            <a:r>
              <a:rPr lang="en-GB" b="1" dirty="0"/>
              <a:t>control panel supplied by Proserv </a:t>
            </a:r>
          </a:p>
          <a:p>
            <a:pPr marL="285750" indent="-285750">
              <a:buFont typeface="Arial" panose="020B0604020202020204" pitchFamily="34" charset="0"/>
              <a:buChar char="•"/>
            </a:pPr>
            <a:r>
              <a:rPr lang="en-GB" dirty="0"/>
              <a:t>Site survey performed by Proserv and report issued to client.</a:t>
            </a:r>
          </a:p>
          <a:p>
            <a:pPr marL="285750" indent="-285750">
              <a:buFont typeface="Arial" panose="020B0604020202020204" pitchFamily="34" charset="0"/>
              <a:buChar char="•"/>
            </a:pPr>
            <a:r>
              <a:rPr lang="en-GB" dirty="0"/>
              <a:t>Replacement of FMC flow computers with S600+ </a:t>
            </a:r>
          </a:p>
          <a:p>
            <a:pPr marL="285750" indent="-285750">
              <a:buFont typeface="Arial" panose="020B0604020202020204" pitchFamily="34" charset="0"/>
              <a:buChar char="•"/>
            </a:pPr>
            <a:r>
              <a:rPr lang="en-GB" dirty="0"/>
              <a:t>Dual redundant eXLerate supervisory package</a:t>
            </a:r>
          </a:p>
          <a:p>
            <a:pPr marL="285750" indent="-285750">
              <a:buFont typeface="Arial" panose="020B0604020202020204" pitchFamily="34" charset="0"/>
              <a:buChar char="•"/>
            </a:pPr>
            <a:r>
              <a:rPr lang="en-GB" dirty="0"/>
              <a:t>Condition based monitoring and validation built into supervisory</a:t>
            </a:r>
          </a:p>
          <a:p>
            <a:pPr marL="285750" indent="-285750">
              <a:buFont typeface="Arial" panose="020B0604020202020204" pitchFamily="34" charset="0"/>
              <a:buChar char="•"/>
            </a:pPr>
            <a:r>
              <a:rPr lang="en-GB" dirty="0"/>
              <a:t>Built in flow computer calculation validation using valid8</a:t>
            </a:r>
          </a:p>
          <a:p>
            <a:pPr marL="285750" indent="-285750">
              <a:buFont typeface="Arial" panose="020B0604020202020204" pitchFamily="34" charset="0"/>
              <a:buChar char="•"/>
            </a:pPr>
            <a:r>
              <a:rPr lang="en-GB" dirty="0"/>
              <a:t>Secure read-only remote access to the metering system included</a:t>
            </a:r>
          </a:p>
          <a:p>
            <a:endParaRPr lang="en-GB" dirty="0"/>
          </a:p>
        </p:txBody>
      </p:sp>
    </p:spTree>
    <p:extLst>
      <p:ext uri="{BB962C8B-B14F-4D97-AF65-F5344CB8AC3E}">
        <p14:creationId xmlns:p14="http://schemas.microsoft.com/office/powerpoint/2010/main" val="2149706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in front of a refrigerator&#10;&#10;Description automatically generated">
            <a:extLst>
              <a:ext uri="{FF2B5EF4-FFF2-40B4-BE49-F238E27FC236}">
                <a16:creationId xmlns:a16="http://schemas.microsoft.com/office/drawing/2014/main" id="{821EEECC-34F5-4616-B712-9BCED9F27F7D}"/>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E26B0059-4C84-4A85-8985-3F0E56829C4B}"/>
              </a:ext>
            </a:extLst>
          </p:cNvPr>
          <p:cNvSpPr>
            <a:spLocks noGrp="1"/>
          </p:cNvSpPr>
          <p:nvPr>
            <p:ph type="title"/>
          </p:nvPr>
        </p:nvSpPr>
        <p:spPr/>
        <p:txBody>
          <a:bodyPr/>
          <a:lstStyle/>
          <a:p>
            <a:r>
              <a:rPr lang="en-US" dirty="0"/>
              <a:t>Case studies - on time to customer expectations</a:t>
            </a:r>
            <a:endParaRPr lang="en-GB" dirty="0"/>
          </a:p>
        </p:txBody>
      </p:sp>
      <p:sp>
        <p:nvSpPr>
          <p:cNvPr id="4" name="Text Placeholder 3">
            <a:extLst>
              <a:ext uri="{FF2B5EF4-FFF2-40B4-BE49-F238E27FC236}">
                <a16:creationId xmlns:a16="http://schemas.microsoft.com/office/drawing/2014/main" id="{EB973772-F708-473F-88A0-9940AB21DDAE}"/>
              </a:ext>
            </a:extLst>
          </p:cNvPr>
          <p:cNvSpPr>
            <a:spLocks noGrp="1"/>
          </p:cNvSpPr>
          <p:nvPr>
            <p:ph type="body" sz="quarter" idx="10"/>
          </p:nvPr>
        </p:nvSpPr>
        <p:spPr/>
        <p:txBody>
          <a:bodyPr/>
          <a:lstStyle/>
          <a:p>
            <a:r>
              <a:rPr lang="en-GB" dirty="0"/>
              <a:t>Deliver</a:t>
            </a:r>
          </a:p>
        </p:txBody>
      </p:sp>
      <p:sp>
        <p:nvSpPr>
          <p:cNvPr id="5" name="Content Placeholder 4">
            <a:extLst>
              <a:ext uri="{FF2B5EF4-FFF2-40B4-BE49-F238E27FC236}">
                <a16:creationId xmlns:a16="http://schemas.microsoft.com/office/drawing/2014/main" id="{CDCAF3BF-FF57-4761-BE8D-8CA08295671C}"/>
              </a:ext>
            </a:extLst>
          </p:cNvPr>
          <p:cNvSpPr>
            <a:spLocks noGrp="1"/>
          </p:cNvSpPr>
          <p:nvPr>
            <p:ph idx="1"/>
          </p:nvPr>
        </p:nvSpPr>
        <p:spPr/>
        <p:txBody>
          <a:bodyPr numCol="2" spcCol="720000"/>
          <a:lstStyle/>
          <a:p>
            <a:r>
              <a:rPr lang="en-GB" b="1"/>
              <a:t>PROJECT 3</a:t>
            </a:r>
          </a:p>
          <a:p>
            <a:r>
              <a:rPr lang="en-GB" b="1"/>
              <a:t>Bespoke metering panel for a mobile Prover.</a:t>
            </a:r>
          </a:p>
          <a:p>
            <a:pPr marL="285750" indent="-285750">
              <a:buFont typeface="Arial" panose="020B0604020202020204" pitchFamily="34" charset="0"/>
              <a:buChar char="•"/>
            </a:pPr>
            <a:r>
              <a:rPr lang="en-GB"/>
              <a:t>Dual redundant S600+ flow computers and eXLerate supervisory package</a:t>
            </a:r>
          </a:p>
          <a:p>
            <a:pPr marL="285750" indent="-285750">
              <a:buFont typeface="Arial" panose="020B0604020202020204" pitchFamily="34" charset="0"/>
              <a:buChar char="•"/>
            </a:pPr>
            <a:r>
              <a:rPr lang="en-GB"/>
              <a:t>Custom panel build due to space restrictions and effects of transit</a:t>
            </a:r>
          </a:p>
          <a:p>
            <a:pPr marL="285750" indent="-285750">
              <a:buFont typeface="Arial" panose="020B0604020202020204" pitchFamily="34" charset="0"/>
              <a:buChar char="•"/>
            </a:pPr>
            <a:r>
              <a:rPr lang="en-GB"/>
              <a:t>Unique technical solutions to accommodate a dual stream master meter prover </a:t>
            </a:r>
          </a:p>
          <a:p>
            <a:pPr marL="285750" indent="-285750">
              <a:buFont typeface="Arial" panose="020B0604020202020204" pitchFamily="34" charset="0"/>
              <a:buChar char="•"/>
            </a:pPr>
            <a:r>
              <a:rPr lang="en-GB"/>
              <a:t>Custom meter database created for the different meters under test</a:t>
            </a:r>
          </a:p>
          <a:p>
            <a:endParaRPr lang="en-GB"/>
          </a:p>
          <a:p>
            <a:endParaRPr lang="en-GB"/>
          </a:p>
          <a:p>
            <a:endParaRPr lang="en-GB"/>
          </a:p>
          <a:p>
            <a:endParaRPr lang="en-GB"/>
          </a:p>
          <a:p>
            <a:endParaRPr lang="en-GB"/>
          </a:p>
          <a:p>
            <a:r>
              <a:rPr lang="en-GB" b="1"/>
              <a:t>PROJECT 4</a:t>
            </a:r>
          </a:p>
          <a:p>
            <a:r>
              <a:rPr lang="en-GB" b="1"/>
              <a:t>Virtualised </a:t>
            </a:r>
            <a:r>
              <a:rPr lang="en-GB" b="1" dirty="0"/>
              <a:t>multiphase metering system.</a:t>
            </a:r>
          </a:p>
          <a:p>
            <a:pPr marL="285750" indent="-285750">
              <a:buFont typeface="Arial" panose="020B0604020202020204" pitchFamily="34" charset="0"/>
              <a:buChar char="•"/>
            </a:pPr>
            <a:r>
              <a:rPr lang="en-GB" dirty="0"/>
              <a:t>Subsea tieback to existing installation</a:t>
            </a:r>
          </a:p>
          <a:p>
            <a:pPr marL="285750" indent="-285750">
              <a:buFont typeface="Arial" panose="020B0604020202020204" pitchFamily="34" charset="0"/>
              <a:buChar char="•"/>
            </a:pPr>
            <a:r>
              <a:rPr lang="en-GB" dirty="0"/>
              <a:t>8 wells, with capcity for up to 18 </a:t>
            </a:r>
          </a:p>
          <a:p>
            <a:pPr marL="285750" indent="-285750">
              <a:buFont typeface="Arial" panose="020B0604020202020204" pitchFamily="34" charset="0"/>
              <a:buChar char="•"/>
            </a:pPr>
            <a:r>
              <a:rPr lang="en-GB" dirty="0"/>
              <a:t>PVT model integrated into  supervisory package </a:t>
            </a:r>
          </a:p>
          <a:p>
            <a:pPr marL="285750" indent="-285750">
              <a:buFont typeface="Arial" panose="020B0604020202020204" pitchFamily="34" charset="0"/>
              <a:buChar char="•"/>
            </a:pPr>
            <a:r>
              <a:rPr lang="en-GB" dirty="0"/>
              <a:t>VFC to perform totalisation and some topside metering </a:t>
            </a:r>
          </a:p>
          <a:p>
            <a:pPr marL="285750" indent="-285750">
              <a:buFont typeface="Arial" panose="020B0604020202020204" pitchFamily="34" charset="0"/>
              <a:buChar char="•"/>
            </a:pPr>
            <a:r>
              <a:rPr lang="en-GB" dirty="0"/>
              <a:t>All installed on a single virtual machine, to run on the client’s host server </a:t>
            </a:r>
          </a:p>
          <a:p>
            <a:pPr marL="285750" indent="-285750">
              <a:buFont typeface="Arial" panose="020B0604020202020204" pitchFamily="34" charset="0"/>
              <a:buChar char="•"/>
            </a:pPr>
            <a:r>
              <a:rPr lang="en-GB" dirty="0"/>
              <a:t>Secure remote access included</a:t>
            </a:r>
          </a:p>
          <a:p>
            <a:endParaRPr lang="en-GB"/>
          </a:p>
          <a:p>
            <a:endParaRPr lang="en-GB"/>
          </a:p>
          <a:p>
            <a:endParaRPr lang="en-GB"/>
          </a:p>
          <a:p>
            <a:endParaRPr lang="en-GB" dirty="0"/>
          </a:p>
        </p:txBody>
      </p:sp>
    </p:spTree>
    <p:extLst>
      <p:ext uri="{BB962C8B-B14F-4D97-AF65-F5344CB8AC3E}">
        <p14:creationId xmlns:p14="http://schemas.microsoft.com/office/powerpoint/2010/main" val="301802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857B2-62F9-4C66-9347-D5B87BBCE574}"/>
              </a:ext>
            </a:extLst>
          </p:cNvPr>
          <p:cNvSpPr>
            <a:spLocks noGrp="1"/>
          </p:cNvSpPr>
          <p:nvPr>
            <p:ph type="title"/>
          </p:nvPr>
        </p:nvSpPr>
        <p:spPr/>
        <p:txBody>
          <a:bodyPr/>
          <a:lstStyle/>
          <a:p>
            <a:r>
              <a:rPr lang="en-GB" dirty="0"/>
              <a:t>Service and support help desk</a:t>
            </a:r>
          </a:p>
        </p:txBody>
      </p:sp>
      <p:sp>
        <p:nvSpPr>
          <p:cNvPr id="3" name="Text Placeholder 2">
            <a:extLst>
              <a:ext uri="{FF2B5EF4-FFF2-40B4-BE49-F238E27FC236}">
                <a16:creationId xmlns:a16="http://schemas.microsoft.com/office/drawing/2014/main" id="{37A75619-8BFA-4164-8EFE-CA85ED48F10C}"/>
              </a:ext>
            </a:extLst>
          </p:cNvPr>
          <p:cNvSpPr>
            <a:spLocks noGrp="1"/>
          </p:cNvSpPr>
          <p:nvPr>
            <p:ph type="body" sz="quarter" idx="10"/>
          </p:nvPr>
        </p:nvSpPr>
        <p:spPr>
          <a:xfrm>
            <a:off x="575733" y="285370"/>
            <a:ext cx="11040533" cy="250825"/>
          </a:xfrm>
        </p:spPr>
        <p:txBody>
          <a:bodyPr/>
          <a:lstStyle/>
          <a:p>
            <a:r>
              <a:rPr lang="en-GB" dirty="0"/>
              <a:t>Support</a:t>
            </a:r>
          </a:p>
        </p:txBody>
      </p:sp>
      <p:sp>
        <p:nvSpPr>
          <p:cNvPr id="4" name="Content Placeholder 3">
            <a:extLst>
              <a:ext uri="{FF2B5EF4-FFF2-40B4-BE49-F238E27FC236}">
                <a16:creationId xmlns:a16="http://schemas.microsoft.com/office/drawing/2014/main" id="{26EB9371-4712-4298-BDF4-48C1EDA6A94E}"/>
              </a:ext>
            </a:extLst>
          </p:cNvPr>
          <p:cNvSpPr>
            <a:spLocks noGrp="1"/>
          </p:cNvSpPr>
          <p:nvPr>
            <p:ph idx="1"/>
          </p:nvPr>
        </p:nvSpPr>
        <p:spPr/>
        <p:txBody>
          <a:bodyPr/>
          <a:lstStyle/>
          <a:p>
            <a:r>
              <a:rPr lang="en-US" b="1" dirty="0"/>
              <a:t>A dedicated technical support helpdesk is available, allowing email and telephone access to a team experienced engineers.</a:t>
            </a:r>
          </a:p>
          <a:p>
            <a:endParaRPr lang="en-US" dirty="0"/>
          </a:p>
          <a:p>
            <a:pPr marL="285750" indent="-285750">
              <a:buFont typeface="Arial" panose="020B0604020202020204" pitchFamily="34" charset="0"/>
              <a:buChar char="•"/>
            </a:pPr>
            <a:r>
              <a:rPr lang="en-US" dirty="0"/>
              <a:t>24/7 access and availability to the helpdesk (with support contract)</a:t>
            </a:r>
          </a:p>
          <a:p>
            <a:pPr marL="285750" indent="-285750">
              <a:buFont typeface="Arial" panose="020B0604020202020204" pitchFamily="34" charset="0"/>
              <a:buChar char="•"/>
            </a:pPr>
            <a:r>
              <a:rPr lang="en-US" dirty="0"/>
              <a:t>Guaranteed mobilisation within 48hrs</a:t>
            </a:r>
          </a:p>
          <a:p>
            <a:pPr marL="285750" indent="-285750">
              <a:buFont typeface="Arial" panose="020B0604020202020204" pitchFamily="34" charset="0"/>
              <a:buChar char="•"/>
            </a:pPr>
            <a:r>
              <a:rPr lang="en-US" dirty="0"/>
              <a:t>Remote access capability for more responsive support</a:t>
            </a:r>
          </a:p>
          <a:p>
            <a:pPr marL="285750" indent="-285750">
              <a:buFont typeface="Arial" panose="020B0604020202020204" pitchFamily="34" charset="0"/>
              <a:buChar char="•"/>
            </a:pPr>
            <a:r>
              <a:rPr lang="en-US" dirty="0"/>
              <a:t>Annual or bi-annual system health check mobilisations </a:t>
            </a:r>
          </a:p>
          <a:p>
            <a:pPr marL="285750" indent="-285750">
              <a:buFont typeface="Arial" panose="020B0604020202020204" pitchFamily="34" charset="0"/>
              <a:buChar char="•"/>
            </a:pPr>
            <a:r>
              <a:rPr lang="en-US" dirty="0"/>
              <a:t>Site surveys</a:t>
            </a:r>
          </a:p>
          <a:p>
            <a:pPr marL="285750" indent="-285750">
              <a:buFont typeface="Arial" panose="020B0604020202020204" pitchFamily="34" charset="0"/>
              <a:buChar char="•"/>
            </a:pPr>
            <a:r>
              <a:rPr lang="en-US" dirty="0"/>
              <a:t>Feasibility studies</a:t>
            </a:r>
          </a:p>
          <a:p>
            <a:pPr marL="285750" indent="-285750">
              <a:buFont typeface="Arial" panose="020B0604020202020204" pitchFamily="34" charset="0"/>
              <a:buChar char="•"/>
            </a:pPr>
            <a:r>
              <a:rPr lang="en-US" dirty="0"/>
              <a:t>Managed anti-virus solutions</a:t>
            </a:r>
          </a:p>
          <a:p>
            <a:pPr marL="285750" indent="-285750">
              <a:buFont typeface="Arial" panose="020B0604020202020204" pitchFamily="34" charset="0"/>
              <a:buChar char="•"/>
            </a:pPr>
            <a:r>
              <a:rPr lang="en-US" dirty="0"/>
              <a:t>Monthly status and obsolescence reports</a:t>
            </a:r>
          </a:p>
          <a:p>
            <a:pPr marL="285750" indent="-285750">
              <a:buFont typeface="Arial" panose="020B0604020202020204" pitchFamily="34" charset="0"/>
              <a:buChar char="•"/>
            </a:pPr>
            <a:r>
              <a:rPr lang="en-US" dirty="0"/>
              <a:t>Metering control system operator and technician training</a:t>
            </a:r>
          </a:p>
          <a:p>
            <a:pPr marL="285750" indent="-285750">
              <a:buFont typeface="Arial" panose="020B0604020202020204" pitchFamily="34" charset="0"/>
              <a:buChar char="•"/>
            </a:pPr>
            <a:r>
              <a:rPr lang="en-US" dirty="0"/>
              <a:t>Flow measurement training</a:t>
            </a:r>
          </a:p>
          <a:p>
            <a:pPr marL="285750" indent="-285750">
              <a:buFont typeface="Arial" panose="020B0604020202020204" pitchFamily="34" charset="0"/>
              <a:buChar char="•"/>
            </a:pPr>
            <a:r>
              <a:rPr lang="en-US" dirty="0"/>
              <a:t>Independent flow measurement consultancy and support</a:t>
            </a:r>
          </a:p>
          <a:p>
            <a:endParaRPr lang="en-US" dirty="0"/>
          </a:p>
          <a:p>
            <a:endParaRPr lang="en-GB" dirty="0"/>
          </a:p>
        </p:txBody>
      </p:sp>
      <p:pic>
        <p:nvPicPr>
          <p:cNvPr id="8" name="Picture Placeholder 7" descr="Website&#10;&#10;Description automatically generated">
            <a:extLst>
              <a:ext uri="{FF2B5EF4-FFF2-40B4-BE49-F238E27FC236}">
                <a16:creationId xmlns:a16="http://schemas.microsoft.com/office/drawing/2014/main" id="{E7AD33A9-08F9-4B59-B710-7C61DB0EE84B}"/>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60292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6B51987-D7E8-4751-A50E-B26278EFD0EE}"/>
              </a:ext>
            </a:extLst>
          </p:cNvPr>
          <p:cNvSpPr>
            <a:spLocks noGrp="1"/>
          </p:cNvSpPr>
          <p:nvPr>
            <p:ph sz="quarter" idx="14"/>
          </p:nvPr>
        </p:nvSpPr>
        <p:spPr/>
        <p:txBody>
          <a:bodyPr anchor="ctr"/>
          <a:lstStyle/>
          <a:p>
            <a:r>
              <a:rPr lang="en-US" dirty="0"/>
              <a:t>Customers with support contracts receive a monthly “traffic light” report on metering system obsolescence.</a:t>
            </a:r>
          </a:p>
          <a:p>
            <a:endParaRPr lang="en-US" dirty="0"/>
          </a:p>
          <a:p>
            <a:r>
              <a:rPr lang="en-US" dirty="0"/>
              <a:t>This provides visibility on required </a:t>
            </a:r>
            <a:r>
              <a:rPr lang="en-US"/>
              <a:t>upgrades.</a:t>
            </a:r>
            <a:endParaRPr lang="en-GB" dirty="0"/>
          </a:p>
        </p:txBody>
      </p:sp>
      <p:sp>
        <p:nvSpPr>
          <p:cNvPr id="3" name="Title 2">
            <a:extLst>
              <a:ext uri="{FF2B5EF4-FFF2-40B4-BE49-F238E27FC236}">
                <a16:creationId xmlns:a16="http://schemas.microsoft.com/office/drawing/2014/main" id="{D0104B0C-7DC9-465F-901D-BC0548754373}"/>
              </a:ext>
            </a:extLst>
          </p:cNvPr>
          <p:cNvSpPr>
            <a:spLocks noGrp="1"/>
          </p:cNvSpPr>
          <p:nvPr>
            <p:ph type="title"/>
          </p:nvPr>
        </p:nvSpPr>
        <p:spPr/>
        <p:txBody>
          <a:bodyPr/>
          <a:lstStyle/>
          <a:p>
            <a:r>
              <a:rPr lang="en-US" dirty="0"/>
              <a:t>Obsolescence Management</a:t>
            </a:r>
            <a:endParaRPr lang="en-GB" dirty="0"/>
          </a:p>
        </p:txBody>
      </p:sp>
      <p:sp>
        <p:nvSpPr>
          <p:cNvPr id="14" name="Text Placeholder 13">
            <a:extLst>
              <a:ext uri="{FF2B5EF4-FFF2-40B4-BE49-F238E27FC236}">
                <a16:creationId xmlns:a16="http://schemas.microsoft.com/office/drawing/2014/main" id="{2EDA13E9-6357-42A9-BB9F-9FF12D745D44}"/>
              </a:ext>
            </a:extLst>
          </p:cNvPr>
          <p:cNvSpPr>
            <a:spLocks noGrp="1"/>
          </p:cNvSpPr>
          <p:nvPr>
            <p:ph type="body" sz="quarter" idx="10"/>
          </p:nvPr>
        </p:nvSpPr>
        <p:spPr/>
        <p:txBody>
          <a:bodyPr/>
          <a:lstStyle/>
          <a:p>
            <a:r>
              <a:rPr lang="en-GB" dirty="0"/>
              <a:t>Support</a:t>
            </a:r>
          </a:p>
        </p:txBody>
      </p:sp>
      <p:pic>
        <p:nvPicPr>
          <p:cNvPr id="10" name="Content Placeholder 9" descr="Chart&#10;&#10;Description automatically generated">
            <a:extLst>
              <a:ext uri="{FF2B5EF4-FFF2-40B4-BE49-F238E27FC236}">
                <a16:creationId xmlns:a16="http://schemas.microsoft.com/office/drawing/2014/main" id="{3D653BA9-AA87-4DC8-820A-ACD60EB7D5FD}"/>
              </a:ext>
            </a:extLst>
          </p:cNvPr>
          <p:cNvPicPr>
            <a:picLocks noGrp="1" noChangeAspect="1"/>
          </p:cNvPicPr>
          <p:nvPr>
            <p:ph idx="1"/>
          </p:nvPr>
        </p:nvPicPr>
        <p:blipFill>
          <a:blip r:embed="rId2"/>
          <a:stretch>
            <a:fillRect/>
          </a:stretch>
        </p:blipFill>
        <p:spPr>
          <a:xfrm>
            <a:off x="5508736" y="1412875"/>
            <a:ext cx="4725765" cy="4716463"/>
          </a:xfrm>
          <a:prstGeom prst="rect">
            <a:avLst/>
          </a:prstGeom>
        </p:spPr>
      </p:pic>
    </p:spTree>
    <p:extLst>
      <p:ext uri="{BB962C8B-B14F-4D97-AF65-F5344CB8AC3E}">
        <p14:creationId xmlns:p14="http://schemas.microsoft.com/office/powerpoint/2010/main" val="4198188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68D95FD-C213-4EF6-89A4-E4492FED238B}"/>
              </a:ext>
            </a:extLst>
          </p:cNvPr>
          <p:cNvSpPr>
            <a:spLocks noGrp="1"/>
          </p:cNvSpPr>
          <p:nvPr>
            <p:ph type="title"/>
          </p:nvPr>
        </p:nvSpPr>
        <p:spPr/>
        <p:txBody>
          <a:bodyPr/>
          <a:lstStyle/>
          <a:p>
            <a:r>
              <a:rPr lang="en-GB" dirty="0"/>
              <a:t>Driving digital disruption</a:t>
            </a:r>
          </a:p>
        </p:txBody>
      </p:sp>
      <p:sp>
        <p:nvSpPr>
          <p:cNvPr id="15" name="Text Placeholder 14">
            <a:extLst>
              <a:ext uri="{FF2B5EF4-FFF2-40B4-BE49-F238E27FC236}">
                <a16:creationId xmlns:a16="http://schemas.microsoft.com/office/drawing/2014/main" id="{5AD447AD-C5A3-4E67-BC9F-F4F8EC9044AD}"/>
              </a:ext>
            </a:extLst>
          </p:cNvPr>
          <p:cNvSpPr>
            <a:spLocks noGrp="1"/>
          </p:cNvSpPr>
          <p:nvPr>
            <p:ph type="body" sz="quarter" idx="10"/>
          </p:nvPr>
        </p:nvSpPr>
        <p:spPr/>
        <p:txBody>
          <a:bodyPr/>
          <a:lstStyle/>
          <a:p>
            <a:r>
              <a:rPr lang="en-GB" dirty="0"/>
              <a:t>Software as a service</a:t>
            </a:r>
          </a:p>
        </p:txBody>
      </p:sp>
      <p:sp>
        <p:nvSpPr>
          <p:cNvPr id="9" name="Content Placeholder 8">
            <a:extLst>
              <a:ext uri="{FF2B5EF4-FFF2-40B4-BE49-F238E27FC236}">
                <a16:creationId xmlns:a16="http://schemas.microsoft.com/office/drawing/2014/main" id="{E1644758-3B0D-49C0-863A-459E01A9FC21}"/>
              </a:ext>
            </a:extLst>
          </p:cNvPr>
          <p:cNvSpPr>
            <a:spLocks noGrp="1"/>
          </p:cNvSpPr>
          <p:nvPr>
            <p:ph idx="1"/>
          </p:nvPr>
        </p:nvSpPr>
        <p:spPr/>
        <p:txBody>
          <a:bodyPr/>
          <a:lstStyle/>
          <a:p>
            <a:r>
              <a:rPr lang="en-GB" dirty="0"/>
              <a:t>In response to the drive for digitisation in the industry, Proserv has pioneered a suite of software packages to enhance the measurement control systems offering.</a:t>
            </a:r>
          </a:p>
          <a:p>
            <a:r>
              <a:rPr lang="en-GB" dirty="0"/>
              <a:t>The Software Suite offers measurement solutions that enhance the asset lifecycle, saving both time and money:</a:t>
            </a:r>
          </a:p>
          <a:p>
            <a:pPr marL="285750" lvl="0" indent="-285750">
              <a:buFont typeface="Arial" panose="020B0604020202020204" pitchFamily="34" charset="0"/>
              <a:buChar char="•"/>
            </a:pPr>
            <a:r>
              <a:rPr lang="en-GB" dirty="0"/>
              <a:t>Less safety risks</a:t>
            </a:r>
          </a:p>
          <a:p>
            <a:pPr marL="285750" lvl="0" indent="-285750">
              <a:buFont typeface="Arial" panose="020B0604020202020204" pitchFamily="34" charset="0"/>
              <a:buChar char="•"/>
            </a:pPr>
            <a:r>
              <a:rPr lang="en-GB" dirty="0"/>
              <a:t>Less logistical issues</a:t>
            </a:r>
          </a:p>
          <a:p>
            <a:pPr marL="285750" lvl="0" indent="-285750">
              <a:buFont typeface="Arial" panose="020B0604020202020204" pitchFamily="34" charset="0"/>
              <a:buChar char="•"/>
            </a:pPr>
            <a:r>
              <a:rPr lang="en-GB" dirty="0"/>
              <a:t>Reduction in routine inspections and maintenance</a:t>
            </a:r>
          </a:p>
          <a:p>
            <a:pPr marL="285750" lvl="0" indent="-285750">
              <a:buFont typeface="Arial" panose="020B0604020202020204" pitchFamily="34" charset="0"/>
              <a:buChar char="•"/>
            </a:pPr>
            <a:r>
              <a:rPr lang="en-GB" dirty="0"/>
              <a:t>Improved efficiency and reduced carbon footprint</a:t>
            </a:r>
          </a:p>
          <a:p>
            <a:pPr marL="285750" lvl="0" indent="-285750">
              <a:buFont typeface="Arial" panose="020B0604020202020204" pitchFamily="34" charset="0"/>
              <a:buChar char="•"/>
            </a:pPr>
            <a:r>
              <a:rPr lang="en-GB" dirty="0"/>
              <a:t>Assurance of compliance and accuracy</a:t>
            </a:r>
          </a:p>
          <a:p>
            <a:pPr marL="285750" lvl="0" indent="-285750">
              <a:buFont typeface="Arial" panose="020B0604020202020204" pitchFamily="34" charset="0"/>
              <a:buChar char="•"/>
            </a:pPr>
            <a:r>
              <a:rPr lang="en-GB" dirty="0"/>
              <a:t>Audit precision </a:t>
            </a:r>
          </a:p>
          <a:p>
            <a:endParaRPr lang="en-GB"/>
          </a:p>
          <a:p>
            <a:r>
              <a:rPr lang="en-GB"/>
              <a:t>The </a:t>
            </a:r>
            <a:r>
              <a:rPr lang="en-GB" dirty="0"/>
              <a:t>software supports the industry requirement for Condition Based Monitoring (CBM) and ensures efficiencies are made </a:t>
            </a:r>
            <a:r>
              <a:rPr lang="en-GB"/>
              <a:t>where possible.</a:t>
            </a:r>
            <a:endParaRPr lang="en-GB" dirty="0"/>
          </a:p>
        </p:txBody>
      </p:sp>
      <p:graphicFrame>
        <p:nvGraphicFramePr>
          <p:cNvPr id="16" name="Content Placeholder 9">
            <a:extLst>
              <a:ext uri="{FF2B5EF4-FFF2-40B4-BE49-F238E27FC236}">
                <a16:creationId xmlns:a16="http://schemas.microsoft.com/office/drawing/2014/main" id="{F4EAB7D9-A3F8-4999-AC77-E3C913E8B6C9}"/>
              </a:ext>
            </a:extLst>
          </p:cNvPr>
          <p:cNvGraphicFramePr>
            <a:graphicFrameLocks noGrp="1"/>
          </p:cNvGraphicFramePr>
          <p:nvPr>
            <p:ph sz="quarter" idx="14"/>
            <p:extLst>
              <p:ext uri="{D42A27DB-BD31-4B8C-83A1-F6EECF244321}">
                <p14:modId xmlns:p14="http://schemas.microsoft.com/office/powerpoint/2010/main" val="3052724818"/>
              </p:ext>
            </p:extLst>
          </p:nvPr>
        </p:nvGraphicFramePr>
        <p:xfrm>
          <a:off x="-25859" y="609601"/>
          <a:ext cx="3856037" cy="6212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7992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68D95FD-C213-4EF6-89A4-E4492FED238B}"/>
              </a:ext>
            </a:extLst>
          </p:cNvPr>
          <p:cNvSpPr>
            <a:spLocks noGrp="1"/>
          </p:cNvSpPr>
          <p:nvPr>
            <p:ph type="title"/>
          </p:nvPr>
        </p:nvSpPr>
        <p:spPr/>
        <p:txBody>
          <a:bodyPr/>
          <a:lstStyle/>
          <a:p>
            <a:r>
              <a:rPr lang="en-GB" dirty="0"/>
              <a:t>Product Overview</a:t>
            </a:r>
          </a:p>
        </p:txBody>
      </p:sp>
      <p:sp>
        <p:nvSpPr>
          <p:cNvPr id="15" name="Text Placeholder 14">
            <a:extLst>
              <a:ext uri="{FF2B5EF4-FFF2-40B4-BE49-F238E27FC236}">
                <a16:creationId xmlns:a16="http://schemas.microsoft.com/office/drawing/2014/main" id="{5AD447AD-C5A3-4E67-BC9F-F4F8EC9044AD}"/>
              </a:ext>
            </a:extLst>
          </p:cNvPr>
          <p:cNvSpPr>
            <a:spLocks noGrp="1"/>
          </p:cNvSpPr>
          <p:nvPr>
            <p:ph type="body" sz="quarter" idx="10"/>
          </p:nvPr>
        </p:nvSpPr>
        <p:spPr/>
        <p:txBody>
          <a:bodyPr/>
          <a:lstStyle/>
          <a:p>
            <a:r>
              <a:rPr lang="en-GB" dirty="0"/>
              <a:t>Software as a service</a:t>
            </a:r>
          </a:p>
        </p:txBody>
      </p:sp>
      <p:sp>
        <p:nvSpPr>
          <p:cNvPr id="3" name="Content Placeholder 2">
            <a:extLst>
              <a:ext uri="{FF2B5EF4-FFF2-40B4-BE49-F238E27FC236}">
                <a16:creationId xmlns:a16="http://schemas.microsoft.com/office/drawing/2014/main" id="{98B7538D-961D-47F2-92CA-DC718343CD2B}"/>
              </a:ext>
            </a:extLst>
          </p:cNvPr>
          <p:cNvSpPr>
            <a:spLocks noGrp="1"/>
          </p:cNvSpPr>
          <p:nvPr>
            <p:ph idx="1"/>
          </p:nvPr>
        </p:nvSpPr>
        <p:spPr>
          <a:xfrm>
            <a:off x="4685840" y="1412876"/>
            <a:ext cx="6930427" cy="4716463"/>
          </a:xfrm>
        </p:spPr>
        <p:txBody>
          <a:bodyPr anchor="ctr"/>
          <a:lstStyle/>
          <a:p>
            <a:r>
              <a:rPr lang="en-US" sz="1600"/>
              <a:t>A next generation of CBM, that reduces the risk of errors in measurement by alerting you instantly to any potential fault with your DP meter or transmitters, identifying and quantifying the fault. </a:t>
            </a:r>
          </a:p>
          <a:p>
            <a:endParaRPr lang="en-US" sz="1600"/>
          </a:p>
          <a:p>
            <a:r>
              <a:rPr lang="en-GB" sz="1600"/>
              <a:t>Real time monitoring and reporting of measurement uncertainty, providing an early warning system minimising financial exposure. </a:t>
            </a:r>
          </a:p>
          <a:p>
            <a:endParaRPr lang="en-US" sz="1600"/>
          </a:p>
          <a:p>
            <a:endParaRPr lang="en-US" sz="1600"/>
          </a:p>
          <a:p>
            <a:r>
              <a:rPr lang="en-US" sz="1600"/>
              <a:t>Calculation verification performed live, with no need for offline verification using third party software. </a:t>
            </a:r>
            <a:endParaRPr lang="en-GB"/>
          </a:p>
        </p:txBody>
      </p:sp>
      <p:graphicFrame>
        <p:nvGraphicFramePr>
          <p:cNvPr id="10" name="Content Placeholder 9">
            <a:extLst>
              <a:ext uri="{FF2B5EF4-FFF2-40B4-BE49-F238E27FC236}">
                <a16:creationId xmlns:a16="http://schemas.microsoft.com/office/drawing/2014/main" id="{2F073581-50F9-40C5-8E26-68AB2097EFA1}"/>
              </a:ext>
            </a:extLst>
          </p:cNvPr>
          <p:cNvGraphicFramePr>
            <a:graphicFrameLocks noGrp="1"/>
          </p:cNvGraphicFramePr>
          <p:nvPr>
            <p:ph sz="quarter" idx="14"/>
            <p:extLst>
              <p:ext uri="{D42A27DB-BD31-4B8C-83A1-F6EECF244321}">
                <p14:modId xmlns:p14="http://schemas.microsoft.com/office/powerpoint/2010/main" val="1266421070"/>
              </p:ext>
            </p:extLst>
          </p:nvPr>
        </p:nvGraphicFramePr>
        <p:xfrm>
          <a:off x="66706" y="720536"/>
          <a:ext cx="3730561" cy="6010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rrow: Right 4">
            <a:extLst>
              <a:ext uri="{FF2B5EF4-FFF2-40B4-BE49-F238E27FC236}">
                <a16:creationId xmlns:a16="http://schemas.microsoft.com/office/drawing/2014/main" id="{95FAFB1C-6145-48C5-9E14-C9B5810935EB}"/>
              </a:ext>
            </a:extLst>
          </p:cNvPr>
          <p:cNvSpPr/>
          <p:nvPr/>
        </p:nvSpPr>
        <p:spPr>
          <a:xfrm>
            <a:off x="3210068" y="2479041"/>
            <a:ext cx="761460" cy="484632"/>
          </a:xfrm>
          <a:prstGeom prst="rightArrow">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 name="Arrow: Right 12">
            <a:extLst>
              <a:ext uri="{FF2B5EF4-FFF2-40B4-BE49-F238E27FC236}">
                <a16:creationId xmlns:a16="http://schemas.microsoft.com/office/drawing/2014/main" id="{081D0BC6-D8D2-4F8B-8475-84DC2C825C48}"/>
              </a:ext>
            </a:extLst>
          </p:cNvPr>
          <p:cNvSpPr/>
          <p:nvPr/>
        </p:nvSpPr>
        <p:spPr>
          <a:xfrm>
            <a:off x="3210068" y="4727321"/>
            <a:ext cx="761460" cy="484632"/>
          </a:xfrm>
          <a:prstGeom prst="rightArrow">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 name="Arrow: Right 15">
            <a:extLst>
              <a:ext uri="{FF2B5EF4-FFF2-40B4-BE49-F238E27FC236}">
                <a16:creationId xmlns:a16="http://schemas.microsoft.com/office/drawing/2014/main" id="{A20A092C-0172-4025-901E-6B8F6D316494}"/>
              </a:ext>
            </a:extLst>
          </p:cNvPr>
          <p:cNvSpPr/>
          <p:nvPr/>
        </p:nvSpPr>
        <p:spPr>
          <a:xfrm>
            <a:off x="3210068" y="3603181"/>
            <a:ext cx="761460" cy="484632"/>
          </a:xfrm>
          <a:prstGeom prst="rightArrow">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Graphic 8" descr="Calculator with solid fill">
            <a:extLst>
              <a:ext uri="{FF2B5EF4-FFF2-40B4-BE49-F238E27FC236}">
                <a16:creationId xmlns:a16="http://schemas.microsoft.com/office/drawing/2014/main" id="{D4AC8BAF-9C7D-4D3A-B99B-5016793EA8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38154" y="3535362"/>
            <a:ext cx="620269" cy="620269"/>
          </a:xfrm>
          <a:prstGeom prst="rect">
            <a:avLst/>
          </a:prstGeom>
        </p:spPr>
      </p:pic>
      <p:pic>
        <p:nvPicPr>
          <p:cNvPr id="17" name="Graphic 16" descr="Badge Tick with solid fill">
            <a:extLst>
              <a:ext uri="{FF2B5EF4-FFF2-40B4-BE49-F238E27FC236}">
                <a16:creationId xmlns:a16="http://schemas.microsoft.com/office/drawing/2014/main" id="{B8C5C842-6A2E-481C-A117-DCB0DC22399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65570" y="4659502"/>
            <a:ext cx="620270" cy="620270"/>
          </a:xfrm>
          <a:prstGeom prst="rect">
            <a:avLst/>
          </a:prstGeom>
        </p:spPr>
      </p:pic>
      <p:pic>
        <p:nvPicPr>
          <p:cNvPr id="29" name="Graphic 28" descr="Alterations &amp; Tailoring with solid fill">
            <a:extLst>
              <a:ext uri="{FF2B5EF4-FFF2-40B4-BE49-F238E27FC236}">
                <a16:creationId xmlns:a16="http://schemas.microsoft.com/office/drawing/2014/main" id="{88BD4FB2-7233-4A79-A722-7FF14745A8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38154" y="2419033"/>
            <a:ext cx="604647" cy="604647"/>
          </a:xfrm>
          <a:prstGeom prst="rect">
            <a:avLst/>
          </a:prstGeom>
        </p:spPr>
      </p:pic>
    </p:spTree>
    <p:extLst>
      <p:ext uri="{BB962C8B-B14F-4D97-AF65-F5344CB8AC3E}">
        <p14:creationId xmlns:p14="http://schemas.microsoft.com/office/powerpoint/2010/main" val="1992120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yellow, farm machine, outdoor object&#10;&#10;Description automatically generated">
            <a:extLst>
              <a:ext uri="{FF2B5EF4-FFF2-40B4-BE49-F238E27FC236}">
                <a16:creationId xmlns:a16="http://schemas.microsoft.com/office/drawing/2014/main" id="{43879E3B-BC1B-3629-DA2F-F371E28CBCB9}"/>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AEEDE24D-1ADE-DFB1-4ECA-6E931E88F675}"/>
              </a:ext>
            </a:extLst>
          </p:cNvPr>
          <p:cNvSpPr>
            <a:spLocks noGrp="1"/>
          </p:cNvSpPr>
          <p:nvPr>
            <p:ph type="title"/>
          </p:nvPr>
        </p:nvSpPr>
        <p:spPr/>
        <p:txBody>
          <a:bodyPr/>
          <a:lstStyle/>
          <a:p>
            <a:r>
              <a:rPr lang="en-US"/>
              <a:t>The next generation of meter diagnostics</a:t>
            </a:r>
            <a:endParaRPr lang="en-GB"/>
          </a:p>
        </p:txBody>
      </p:sp>
      <p:sp>
        <p:nvSpPr>
          <p:cNvPr id="19" name="Text Placeholder 18">
            <a:extLst>
              <a:ext uri="{FF2B5EF4-FFF2-40B4-BE49-F238E27FC236}">
                <a16:creationId xmlns:a16="http://schemas.microsoft.com/office/drawing/2014/main" id="{0D66007D-2465-5657-181C-112FCA51B62D}"/>
              </a:ext>
            </a:extLst>
          </p:cNvPr>
          <p:cNvSpPr>
            <a:spLocks noGrp="1"/>
          </p:cNvSpPr>
          <p:nvPr>
            <p:ph type="body" sz="quarter" idx="10"/>
          </p:nvPr>
        </p:nvSpPr>
        <p:spPr/>
        <p:txBody>
          <a:bodyPr/>
          <a:lstStyle/>
          <a:p>
            <a:r>
              <a:rPr lang="en-GB"/>
              <a:t>Prognosis meter diagnostics</a:t>
            </a:r>
          </a:p>
        </p:txBody>
      </p:sp>
      <p:sp>
        <p:nvSpPr>
          <p:cNvPr id="7" name="Content Placeholder 6">
            <a:extLst>
              <a:ext uri="{FF2B5EF4-FFF2-40B4-BE49-F238E27FC236}">
                <a16:creationId xmlns:a16="http://schemas.microsoft.com/office/drawing/2014/main" id="{543CCC1F-2D98-73DE-C667-9180B4514F77}"/>
              </a:ext>
            </a:extLst>
          </p:cNvPr>
          <p:cNvSpPr>
            <a:spLocks noGrp="1"/>
          </p:cNvSpPr>
          <p:nvPr>
            <p:ph idx="1"/>
          </p:nvPr>
        </p:nvSpPr>
        <p:spPr/>
        <p:txBody>
          <a:bodyPr anchor="ctr"/>
          <a:lstStyle/>
          <a:p>
            <a:r>
              <a:rPr lang="en-US"/>
              <a:t>Offering advanced data analytics, Proserv provides enhanced identification of wet gas or plugged impulse. Our solution exclusively includes </a:t>
            </a:r>
            <a:br>
              <a:rPr lang="en-US"/>
            </a:br>
            <a:r>
              <a:rPr lang="en-US" b="1"/>
              <a:t>DP Diagnostics’ Predict </a:t>
            </a:r>
            <a:r>
              <a:rPr lang="en-US"/>
              <a:t>software, which evaluates how much the diagnosed fault is affecting the measured flow. </a:t>
            </a:r>
          </a:p>
          <a:p>
            <a:endParaRPr lang="en-US" b="1"/>
          </a:p>
          <a:p>
            <a:pPr marL="285750" indent="-285750">
              <a:buFont typeface="Wingdings" panose="05000000000000000000" pitchFamily="2" charset="2"/>
              <a:buChar char="ü"/>
            </a:pPr>
            <a:r>
              <a:rPr lang="en-US" b="1"/>
              <a:t>Protect against serious events </a:t>
            </a:r>
            <a:r>
              <a:rPr lang="en-US"/>
              <a:t>with immediate warning alerts </a:t>
            </a:r>
          </a:p>
          <a:p>
            <a:pPr marL="285750" indent="-285750">
              <a:buFont typeface="Wingdings" panose="05000000000000000000" pitchFamily="2" charset="2"/>
              <a:buChar char="ü"/>
            </a:pPr>
            <a:r>
              <a:rPr lang="en-US" b="1"/>
              <a:t>Reduce downtime </a:t>
            </a:r>
            <a:r>
              <a:rPr lang="en-US"/>
              <a:t>and maintenance</a:t>
            </a:r>
          </a:p>
          <a:p>
            <a:pPr marL="285750" indent="-285750">
              <a:buFont typeface="Wingdings" panose="05000000000000000000" pitchFamily="2" charset="2"/>
              <a:buChar char="ü"/>
            </a:pPr>
            <a:r>
              <a:rPr lang="en-US" b="1"/>
              <a:t>Increase safety</a:t>
            </a:r>
            <a:r>
              <a:rPr lang="en-US"/>
              <a:t> of on-site personnel</a:t>
            </a:r>
          </a:p>
          <a:p>
            <a:pPr marL="285750" indent="-285750">
              <a:buFont typeface="Wingdings" panose="05000000000000000000" pitchFamily="2" charset="2"/>
              <a:buChar char="ü"/>
            </a:pPr>
            <a:r>
              <a:rPr lang="en-US" b="1"/>
              <a:t>Save </a:t>
            </a:r>
            <a:r>
              <a:rPr lang="en-US"/>
              <a:t>on meter recalibration costs</a:t>
            </a:r>
          </a:p>
          <a:p>
            <a:pPr marL="285750" indent="-285750">
              <a:buFont typeface="Wingdings" panose="05000000000000000000" pitchFamily="2" charset="2"/>
              <a:buChar char="ü"/>
            </a:pPr>
            <a:r>
              <a:rPr lang="en-US" b="1"/>
              <a:t>Minimise exposure </a:t>
            </a:r>
            <a:r>
              <a:rPr lang="en-US"/>
              <a:t>and prevent revenue loss </a:t>
            </a:r>
          </a:p>
          <a:p>
            <a:pPr marL="285750" indent="-285750">
              <a:buFont typeface="Wingdings" panose="05000000000000000000" pitchFamily="2" charset="2"/>
              <a:buChar char="ü"/>
            </a:pPr>
            <a:r>
              <a:rPr lang="en-US" b="1"/>
              <a:t>User friendly </a:t>
            </a:r>
            <a:r>
              <a:rPr lang="en-US"/>
              <a:t>and easy to install and configure </a:t>
            </a:r>
          </a:p>
        </p:txBody>
      </p:sp>
      <p:pic>
        <p:nvPicPr>
          <p:cNvPr id="1026" name="Picture 2" descr="logo">
            <a:extLst>
              <a:ext uri="{FF2B5EF4-FFF2-40B4-BE49-F238E27FC236}">
                <a16:creationId xmlns:a16="http://schemas.microsoft.com/office/drawing/2014/main" id="{2BD9C7F7-B948-7376-F334-9457AF25879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41264" y="5707709"/>
            <a:ext cx="1983486" cy="4297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EDD8C901-49FF-634F-A0BE-3E195E148A53}"/>
              </a:ext>
            </a:extLst>
          </p:cNvPr>
          <p:cNvSpPr txBox="1"/>
          <p:nvPr/>
        </p:nvSpPr>
        <p:spPr>
          <a:xfrm>
            <a:off x="6345936" y="5275847"/>
            <a:ext cx="1266693" cy="338554"/>
          </a:xfrm>
          <a:prstGeom prst="rect">
            <a:avLst/>
          </a:prstGeom>
          <a:noFill/>
        </p:spPr>
        <p:txBody>
          <a:bodyPr wrap="none" rtlCol="0">
            <a:spAutoFit/>
          </a:bodyPr>
          <a:lstStyle/>
          <a:p>
            <a:pPr>
              <a:spcBef>
                <a:spcPts val="600"/>
              </a:spcBef>
              <a:spcAft>
                <a:spcPts val="600"/>
              </a:spcAft>
              <a:buClr>
                <a:srgbClr val="F2A900"/>
              </a:buClr>
            </a:pPr>
            <a:r>
              <a:rPr lang="en-GB" sz="1600"/>
              <a:t>Powered by</a:t>
            </a:r>
            <a:endParaRPr lang="en-GB" sz="1600" dirty="0" err="1"/>
          </a:p>
        </p:txBody>
      </p:sp>
      <p:sp>
        <p:nvSpPr>
          <p:cNvPr id="26" name="TextBox 25">
            <a:extLst>
              <a:ext uri="{FF2B5EF4-FFF2-40B4-BE49-F238E27FC236}">
                <a16:creationId xmlns:a16="http://schemas.microsoft.com/office/drawing/2014/main" id="{EDF99A00-87F7-57AE-876D-43DCA955BBF5}"/>
              </a:ext>
            </a:extLst>
          </p:cNvPr>
          <p:cNvSpPr txBox="1"/>
          <p:nvPr/>
        </p:nvSpPr>
        <p:spPr>
          <a:xfrm>
            <a:off x="8079318" y="4313457"/>
            <a:ext cx="3536949" cy="1815882"/>
          </a:xfrm>
          <a:prstGeom prst="rect">
            <a:avLst/>
          </a:prstGeom>
          <a:solidFill>
            <a:schemeClr val="accent2"/>
          </a:solidFill>
        </p:spPr>
        <p:txBody>
          <a:bodyPr wrap="square" rtlCol="0">
            <a:spAutoFit/>
          </a:bodyPr>
          <a:lstStyle/>
          <a:p>
            <a:pPr>
              <a:spcBef>
                <a:spcPts val="0"/>
              </a:spcBef>
              <a:spcAft>
                <a:spcPts val="0"/>
              </a:spcAft>
              <a:buClr>
                <a:srgbClr val="F2A900"/>
              </a:buClr>
            </a:pPr>
            <a:r>
              <a:rPr lang="en-US" sz="1400">
                <a:solidFill>
                  <a:schemeClr val="accent1"/>
                </a:solidFill>
              </a:rPr>
              <a:t>FEATURES</a:t>
            </a:r>
          </a:p>
          <a:p>
            <a:pPr marL="285750" indent="-285750">
              <a:spcBef>
                <a:spcPts val="0"/>
              </a:spcBef>
              <a:spcAft>
                <a:spcPts val="0"/>
              </a:spcAft>
              <a:buClr>
                <a:srgbClr val="F2A900"/>
              </a:buClr>
              <a:buFont typeface="Arial" panose="020B0604020202020204" pitchFamily="34" charset="0"/>
              <a:buChar char="•"/>
            </a:pPr>
            <a:r>
              <a:rPr lang="en-US" sz="1400">
                <a:solidFill>
                  <a:schemeClr val="bg2"/>
                </a:solidFill>
              </a:rPr>
              <a:t>Real-time meter system accuracy</a:t>
            </a:r>
          </a:p>
          <a:p>
            <a:pPr marL="285750" indent="-285750">
              <a:spcBef>
                <a:spcPts val="0"/>
              </a:spcBef>
              <a:spcAft>
                <a:spcPts val="0"/>
              </a:spcAft>
              <a:buClr>
                <a:srgbClr val="F2A900"/>
              </a:buClr>
              <a:buFont typeface="Arial" panose="020B0604020202020204" pitchFamily="34" charset="0"/>
              <a:buChar char="•"/>
            </a:pPr>
            <a:r>
              <a:rPr lang="en-US" sz="1400">
                <a:solidFill>
                  <a:schemeClr val="bg2"/>
                </a:solidFill>
              </a:rPr>
              <a:t>Condition based monitoring and diagnostics</a:t>
            </a:r>
          </a:p>
          <a:p>
            <a:pPr marL="285750" indent="-285750">
              <a:spcBef>
                <a:spcPts val="0"/>
              </a:spcBef>
              <a:spcAft>
                <a:spcPts val="0"/>
              </a:spcAft>
              <a:buClr>
                <a:srgbClr val="F2A900"/>
              </a:buClr>
              <a:buFont typeface="Arial" panose="020B0604020202020204" pitchFamily="34" charset="0"/>
              <a:buChar char="•"/>
            </a:pPr>
            <a:r>
              <a:rPr lang="en-US" sz="1400">
                <a:solidFill>
                  <a:schemeClr val="bg2"/>
                </a:solidFill>
              </a:rPr>
              <a:t>Early indication of measurement issues</a:t>
            </a:r>
          </a:p>
          <a:p>
            <a:pPr marL="285750" indent="-285750">
              <a:spcBef>
                <a:spcPts val="0"/>
              </a:spcBef>
              <a:spcAft>
                <a:spcPts val="0"/>
              </a:spcAft>
              <a:buClr>
                <a:srgbClr val="F2A900"/>
              </a:buClr>
              <a:buFont typeface="Arial" panose="020B0604020202020204" pitchFamily="34" charset="0"/>
              <a:buChar char="•"/>
            </a:pPr>
            <a:r>
              <a:rPr lang="en-US" sz="1400">
                <a:solidFill>
                  <a:schemeClr val="bg2"/>
                </a:solidFill>
              </a:rPr>
              <a:t>No future operator intervention required</a:t>
            </a:r>
          </a:p>
        </p:txBody>
      </p:sp>
    </p:spTree>
    <p:extLst>
      <p:ext uri="{BB962C8B-B14F-4D97-AF65-F5344CB8AC3E}">
        <p14:creationId xmlns:p14="http://schemas.microsoft.com/office/powerpoint/2010/main" val="328453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picture containing timeline&#10;&#10;Description automatically generated">
            <a:extLst>
              <a:ext uri="{FF2B5EF4-FFF2-40B4-BE49-F238E27FC236}">
                <a16:creationId xmlns:a16="http://schemas.microsoft.com/office/drawing/2014/main" id="{4D1FC696-B5A8-53A4-C223-F10D1D678D75}"/>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8" name="Title 7">
            <a:extLst>
              <a:ext uri="{FF2B5EF4-FFF2-40B4-BE49-F238E27FC236}">
                <a16:creationId xmlns:a16="http://schemas.microsoft.com/office/drawing/2014/main" id="{37F5B5C3-DCA4-D91E-B66E-5E67ABE300A6}"/>
              </a:ext>
            </a:extLst>
          </p:cNvPr>
          <p:cNvSpPr>
            <a:spLocks noGrp="1"/>
          </p:cNvSpPr>
          <p:nvPr>
            <p:ph type="title"/>
          </p:nvPr>
        </p:nvSpPr>
        <p:spPr/>
        <p:txBody>
          <a:bodyPr/>
          <a:lstStyle/>
          <a:p>
            <a:r>
              <a:rPr lang="en-US"/>
              <a:t>Protect your system and minimise financial exposure</a:t>
            </a:r>
            <a:br>
              <a:rPr lang="en-US"/>
            </a:br>
            <a:endParaRPr lang="en-GB"/>
          </a:p>
        </p:txBody>
      </p:sp>
      <p:sp>
        <p:nvSpPr>
          <p:cNvPr id="10" name="Text Placeholder 9">
            <a:extLst>
              <a:ext uri="{FF2B5EF4-FFF2-40B4-BE49-F238E27FC236}">
                <a16:creationId xmlns:a16="http://schemas.microsoft.com/office/drawing/2014/main" id="{85C343F9-28A0-86F8-49EF-F9B765F2945F}"/>
              </a:ext>
            </a:extLst>
          </p:cNvPr>
          <p:cNvSpPr>
            <a:spLocks noGrp="1"/>
          </p:cNvSpPr>
          <p:nvPr>
            <p:ph type="body" sz="quarter" idx="10"/>
          </p:nvPr>
        </p:nvSpPr>
        <p:spPr/>
        <p:txBody>
          <a:bodyPr/>
          <a:lstStyle/>
          <a:p>
            <a:r>
              <a:rPr lang="en-GB"/>
              <a:t>Dynamic Uncertainty Calculations</a:t>
            </a:r>
          </a:p>
        </p:txBody>
      </p:sp>
      <p:sp>
        <p:nvSpPr>
          <p:cNvPr id="9" name="Content Placeholder 8">
            <a:extLst>
              <a:ext uri="{FF2B5EF4-FFF2-40B4-BE49-F238E27FC236}">
                <a16:creationId xmlns:a16="http://schemas.microsoft.com/office/drawing/2014/main" id="{A1FD82EC-9EC0-B520-B760-7B0393DD465F}"/>
              </a:ext>
            </a:extLst>
          </p:cNvPr>
          <p:cNvSpPr>
            <a:spLocks noGrp="1"/>
          </p:cNvSpPr>
          <p:nvPr>
            <p:ph idx="1"/>
          </p:nvPr>
        </p:nvSpPr>
        <p:spPr/>
        <p:txBody>
          <a:bodyPr anchor="ctr"/>
          <a:lstStyle/>
          <a:p>
            <a:r>
              <a:rPr lang="en-US" b="1">
                <a:solidFill>
                  <a:schemeClr val="accent1"/>
                </a:solidFill>
              </a:rPr>
              <a:t>THE COST OF ERRORS - getting it wrong costs money</a:t>
            </a:r>
          </a:p>
          <a:p>
            <a:r>
              <a:rPr lang="en-US"/>
              <a:t>Just a 1% under-reading of 85,000 barrels per day @ $100 a barrel:</a:t>
            </a:r>
          </a:p>
          <a:p>
            <a:r>
              <a:rPr lang="en-US" sz="2800" b="1"/>
              <a:t>$30 million per year</a:t>
            </a:r>
            <a:endParaRPr lang="en-GB" sz="2000"/>
          </a:p>
          <a:p>
            <a:endParaRPr lang="en-US" b="1"/>
          </a:p>
          <a:p>
            <a:r>
              <a:rPr lang="en-US" b="1"/>
              <a:t>Proserv has developed a full set of advanced dynamic uncertainty calculations to monitor uncertainties in metering systems, allowing the operator to act quickly and decisively to mitigate the issue.</a:t>
            </a:r>
          </a:p>
          <a:p>
            <a:endParaRPr lang="en-US"/>
          </a:p>
          <a:p>
            <a:pPr marL="285750" indent="-285750">
              <a:buFont typeface="Wingdings" panose="05000000000000000000" pitchFamily="2" charset="2"/>
              <a:buChar char="ü"/>
            </a:pPr>
            <a:r>
              <a:rPr lang="en-US" b="1"/>
              <a:t>Real-time monitoring </a:t>
            </a:r>
            <a:r>
              <a:rPr lang="en-US"/>
              <a:t>of uncertainty in oil and gas metering</a:t>
            </a:r>
          </a:p>
          <a:p>
            <a:pPr marL="285750" indent="-285750">
              <a:buFont typeface="Wingdings" panose="05000000000000000000" pitchFamily="2" charset="2"/>
              <a:buChar char="ü"/>
            </a:pPr>
            <a:r>
              <a:rPr lang="en-US"/>
              <a:t>Ability to </a:t>
            </a:r>
            <a:r>
              <a:rPr lang="en-US" b="1"/>
              <a:t>identify instruments </a:t>
            </a:r>
            <a:r>
              <a:rPr lang="en-US"/>
              <a:t>that have drifted out of calibration</a:t>
            </a:r>
          </a:p>
          <a:p>
            <a:pPr marL="285750" indent="-285750">
              <a:buFont typeface="Wingdings" panose="05000000000000000000" pitchFamily="2" charset="2"/>
              <a:buChar char="ü"/>
            </a:pPr>
            <a:r>
              <a:rPr lang="en-US" b="1"/>
              <a:t>Reduces financial losses </a:t>
            </a:r>
            <a:r>
              <a:rPr lang="en-US"/>
              <a:t>and potential penalties</a:t>
            </a:r>
          </a:p>
          <a:p>
            <a:pPr marL="285750" indent="-285750">
              <a:buFont typeface="Wingdings" panose="05000000000000000000" pitchFamily="2" charset="2"/>
              <a:buChar char="ü"/>
            </a:pPr>
            <a:r>
              <a:rPr lang="en-US"/>
              <a:t>Allows operators to </a:t>
            </a:r>
            <a:r>
              <a:rPr lang="en-US" b="1"/>
              <a:t>identify any trends </a:t>
            </a:r>
            <a:r>
              <a:rPr lang="en-US"/>
              <a:t>in the system</a:t>
            </a:r>
          </a:p>
        </p:txBody>
      </p:sp>
      <p:sp>
        <p:nvSpPr>
          <p:cNvPr id="21" name="TextBox 20">
            <a:extLst>
              <a:ext uri="{FF2B5EF4-FFF2-40B4-BE49-F238E27FC236}">
                <a16:creationId xmlns:a16="http://schemas.microsoft.com/office/drawing/2014/main" id="{B04B22E7-7D65-4A48-BACB-87ABA170D26D}"/>
              </a:ext>
            </a:extLst>
          </p:cNvPr>
          <p:cNvSpPr txBox="1"/>
          <p:nvPr/>
        </p:nvSpPr>
        <p:spPr>
          <a:xfrm>
            <a:off x="575733" y="3790237"/>
            <a:ext cx="2927352" cy="2339102"/>
          </a:xfrm>
          <a:prstGeom prst="rect">
            <a:avLst/>
          </a:prstGeom>
          <a:solidFill>
            <a:schemeClr val="accent2"/>
          </a:solidFill>
        </p:spPr>
        <p:txBody>
          <a:bodyPr wrap="square" rtlCol="0">
            <a:spAutoFit/>
          </a:bodyPr>
          <a:lstStyle/>
          <a:p>
            <a:pPr>
              <a:spcBef>
                <a:spcPts val="600"/>
              </a:spcBef>
              <a:spcAft>
                <a:spcPts val="600"/>
              </a:spcAft>
              <a:buClr>
                <a:srgbClr val="F2A900"/>
              </a:buClr>
            </a:pPr>
            <a:r>
              <a:rPr lang="en-US" sz="1400">
                <a:solidFill>
                  <a:schemeClr val="accent1"/>
                </a:solidFill>
              </a:rPr>
              <a:t>FEATURES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Acts as a condition-based monitoring system to provide an early warning system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Suitable for a wide range of flow meter types, manufacturers and equipment needed for flow measurement systems</a:t>
            </a:r>
          </a:p>
        </p:txBody>
      </p:sp>
    </p:spTree>
    <p:extLst>
      <p:ext uri="{BB962C8B-B14F-4D97-AF65-F5344CB8AC3E}">
        <p14:creationId xmlns:p14="http://schemas.microsoft.com/office/powerpoint/2010/main" val="689326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0FCA2E8-4971-4B50-9E4A-1B7380733BC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12" name="Content Placeholder 11"/>
          <p:cNvSpPr>
            <a:spLocks noGrp="1"/>
          </p:cNvSpPr>
          <p:nvPr>
            <p:ph sz="quarter" idx="14"/>
          </p:nvPr>
        </p:nvSpPr>
        <p:spPr>
          <a:xfrm>
            <a:off x="4127499" y="1412875"/>
            <a:ext cx="6547845" cy="4716464"/>
          </a:xfrm>
        </p:spPr>
        <p:txBody>
          <a:bodyPr/>
          <a:lstStyle/>
          <a:p>
            <a:pPr marL="0" indent="0">
              <a:buNone/>
            </a:pPr>
            <a:endParaRPr lang="en-GB" sz="2400" b="1">
              <a:solidFill>
                <a:schemeClr val="accent1"/>
              </a:solidFill>
            </a:endParaRPr>
          </a:p>
          <a:p>
            <a:pPr marL="0" indent="0">
              <a:buNone/>
            </a:pPr>
            <a:r>
              <a:rPr lang="en-GB" sz="2400" b="1">
                <a:solidFill>
                  <a:schemeClr val="accent1"/>
                </a:solidFill>
              </a:rPr>
              <a:t>Proserv is a controls technology company.</a:t>
            </a:r>
          </a:p>
          <a:p>
            <a:endParaRPr lang="en-GB"/>
          </a:p>
          <a:p>
            <a:pPr marL="0" indent="0">
              <a:buNone/>
            </a:pPr>
            <a:r>
              <a:rPr lang="en-GB"/>
              <a:t>We improve the reliability, integrity and productivity of critical infrastructure with industry leading controls technology.</a:t>
            </a:r>
          </a:p>
          <a:p>
            <a:endParaRPr lang="en-GB"/>
          </a:p>
          <a:p>
            <a:endParaRPr lang="en-GB"/>
          </a:p>
          <a:p>
            <a:endParaRPr lang="en-GB"/>
          </a:p>
          <a:p>
            <a:endParaRPr lang="en-GB"/>
          </a:p>
          <a:p>
            <a:endParaRPr lang="en-GB"/>
          </a:p>
          <a:p>
            <a:endParaRPr lang="en-GB" dirty="0"/>
          </a:p>
        </p:txBody>
      </p:sp>
      <p:sp>
        <p:nvSpPr>
          <p:cNvPr id="9" name="Title 8"/>
          <p:cNvSpPr>
            <a:spLocks noGrp="1"/>
          </p:cNvSpPr>
          <p:nvPr>
            <p:ph type="title"/>
          </p:nvPr>
        </p:nvSpPr>
        <p:spPr/>
        <p:txBody>
          <a:bodyPr/>
          <a:lstStyle/>
          <a:p>
            <a:r>
              <a:rPr lang="en-GB" sz="1800"/>
              <a:t>Control technologies for critical infrastructure</a:t>
            </a:r>
            <a:endParaRPr lang="en-GB" dirty="0"/>
          </a:p>
        </p:txBody>
      </p:sp>
      <p:sp>
        <p:nvSpPr>
          <p:cNvPr id="5" name="Text Placeholder 4"/>
          <p:cNvSpPr>
            <a:spLocks noGrp="1"/>
          </p:cNvSpPr>
          <p:nvPr>
            <p:ph type="body" sz="quarter" idx="10"/>
          </p:nvPr>
        </p:nvSpPr>
        <p:spPr/>
        <p:txBody>
          <a:bodyPr/>
          <a:lstStyle/>
          <a:p>
            <a:r>
              <a:rPr lang="en-GB"/>
              <a:t>Introduction</a:t>
            </a:r>
          </a:p>
        </p:txBody>
      </p:sp>
      <p:sp>
        <p:nvSpPr>
          <p:cNvPr id="8" name="Content Placeholder 7">
            <a:extLst>
              <a:ext uri="{FF2B5EF4-FFF2-40B4-BE49-F238E27FC236}">
                <a16:creationId xmlns:a16="http://schemas.microsoft.com/office/drawing/2014/main" id="{0BFC5BD8-CBC7-483D-A240-8A025C25C4D1}"/>
              </a:ext>
            </a:extLst>
          </p:cNvPr>
          <p:cNvSpPr txBox="1">
            <a:spLocks/>
          </p:cNvSpPr>
          <p:nvPr/>
        </p:nvSpPr>
        <p:spPr>
          <a:xfrm>
            <a:off x="4127500" y="3771107"/>
            <a:ext cx="2284174" cy="1575583"/>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b="1"/>
              <a:t>Our Values</a:t>
            </a:r>
          </a:p>
          <a:p>
            <a:pPr marL="0" indent="0">
              <a:buFont typeface="Arial" panose="020B0604020202020204" pitchFamily="34" charset="0"/>
              <a:buNone/>
            </a:pPr>
            <a:endParaRPr lang="en-GB" sz="1200" b="1"/>
          </a:p>
          <a:p>
            <a:pPr marL="0" indent="0">
              <a:buFont typeface="Arial" panose="020B0604020202020204" pitchFamily="34" charset="0"/>
              <a:buNone/>
            </a:pPr>
            <a:r>
              <a:rPr lang="en-GB" sz="1200" b="1">
                <a:solidFill>
                  <a:schemeClr val="accent1"/>
                </a:solidFill>
              </a:rPr>
              <a:t>F</a:t>
            </a:r>
            <a:r>
              <a:rPr lang="en-GB" sz="1200"/>
              <a:t>orward as a Team</a:t>
            </a:r>
          </a:p>
          <a:p>
            <a:pPr marL="0" indent="0">
              <a:buFont typeface="Arial" panose="020B0604020202020204" pitchFamily="34" charset="0"/>
              <a:buNone/>
            </a:pPr>
            <a:r>
              <a:rPr lang="en-GB" sz="1200" b="1">
                <a:solidFill>
                  <a:schemeClr val="accent1"/>
                </a:solidFill>
              </a:rPr>
              <a:t>R</a:t>
            </a:r>
            <a:r>
              <a:rPr lang="en-GB" sz="1200"/>
              <a:t>ight Thing, Right Way</a:t>
            </a:r>
          </a:p>
          <a:p>
            <a:pPr marL="0" indent="0">
              <a:buFont typeface="Arial" panose="020B0604020202020204" pitchFamily="34" charset="0"/>
              <a:buNone/>
            </a:pPr>
            <a:r>
              <a:rPr lang="en-GB" sz="1200" b="1">
                <a:solidFill>
                  <a:schemeClr val="accent1"/>
                </a:solidFill>
              </a:rPr>
              <a:t>E</a:t>
            </a:r>
            <a:r>
              <a:rPr lang="en-GB" sz="1200"/>
              <a:t>ntrepreneurial Spirit</a:t>
            </a:r>
          </a:p>
          <a:p>
            <a:pPr marL="0" indent="0">
              <a:buFont typeface="Arial" panose="020B0604020202020204" pitchFamily="34" charset="0"/>
              <a:buNone/>
            </a:pPr>
            <a:r>
              <a:rPr lang="en-GB" sz="1200" b="1">
                <a:solidFill>
                  <a:schemeClr val="accent1"/>
                </a:solidFill>
              </a:rPr>
              <a:t>S</a:t>
            </a:r>
            <a:r>
              <a:rPr lang="en-GB" sz="1200"/>
              <a:t>erious about Service</a:t>
            </a:r>
          </a:p>
          <a:p>
            <a:pPr marL="0" indent="0">
              <a:buFont typeface="Arial" panose="020B0604020202020204" pitchFamily="34" charset="0"/>
              <a:buNone/>
            </a:pPr>
            <a:r>
              <a:rPr lang="en-GB" sz="1200" b="1">
                <a:solidFill>
                  <a:schemeClr val="accent1"/>
                </a:solidFill>
              </a:rPr>
              <a:t>H</a:t>
            </a:r>
            <a:r>
              <a:rPr lang="en-GB" sz="1200"/>
              <a:t>elp, Share and Communicate</a:t>
            </a:r>
            <a:endParaRPr lang="en-GB" sz="1200" b="1"/>
          </a:p>
        </p:txBody>
      </p:sp>
      <p:pic>
        <p:nvPicPr>
          <p:cNvPr id="19" name="Picture Placeholder 18" descr="The outside of a building&#10;&#10;Description automatically generated">
            <a:extLst>
              <a:ext uri="{FF2B5EF4-FFF2-40B4-BE49-F238E27FC236}">
                <a16:creationId xmlns:a16="http://schemas.microsoft.com/office/drawing/2014/main" id="{781B8F1F-1B92-4438-AB8F-D0796BC91A7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575732" y="1412875"/>
            <a:ext cx="2927352" cy="4724589"/>
          </a:xfrm>
        </p:spPr>
      </p:pic>
      <p:sp>
        <p:nvSpPr>
          <p:cNvPr id="11" name="Oval 10">
            <a:extLst>
              <a:ext uri="{FF2B5EF4-FFF2-40B4-BE49-F238E27FC236}">
                <a16:creationId xmlns:a16="http://schemas.microsoft.com/office/drawing/2014/main" id="{FB881239-20F8-40DC-AE0F-CBAA13DAD76E}"/>
              </a:ext>
            </a:extLst>
          </p:cNvPr>
          <p:cNvSpPr/>
          <p:nvPr/>
        </p:nvSpPr>
        <p:spPr>
          <a:xfrm>
            <a:off x="6738789"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Nearly </a:t>
            </a:r>
          </a:p>
          <a:p>
            <a:pPr algn="ctr"/>
            <a:r>
              <a:rPr lang="en-GB" sz="2000" b="1"/>
              <a:t>60</a:t>
            </a:r>
          </a:p>
          <a:p>
            <a:pPr algn="ctr"/>
            <a:r>
              <a:rPr lang="en-GB" sz="1200"/>
              <a:t>years’ experience</a:t>
            </a:r>
          </a:p>
        </p:txBody>
      </p:sp>
      <p:sp>
        <p:nvSpPr>
          <p:cNvPr id="13" name="Oval 12">
            <a:extLst>
              <a:ext uri="{FF2B5EF4-FFF2-40B4-BE49-F238E27FC236}">
                <a16:creationId xmlns:a16="http://schemas.microsoft.com/office/drawing/2014/main" id="{DB77E1B1-5AED-4D95-A481-B1CBB8156722}"/>
              </a:ext>
            </a:extLst>
          </p:cNvPr>
          <p:cNvSpPr/>
          <p:nvPr/>
        </p:nvSpPr>
        <p:spPr>
          <a:xfrm>
            <a:off x="8366760"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 </a:t>
            </a:r>
            <a:r>
              <a:rPr lang="en-GB" sz="2000" b="1"/>
              <a:t>14</a:t>
            </a:r>
          </a:p>
          <a:p>
            <a:pPr algn="ctr"/>
            <a:r>
              <a:rPr lang="en-GB" sz="1200"/>
              <a:t>global locations</a:t>
            </a:r>
          </a:p>
        </p:txBody>
      </p:sp>
      <p:sp>
        <p:nvSpPr>
          <p:cNvPr id="14" name="Oval 13">
            <a:extLst>
              <a:ext uri="{FF2B5EF4-FFF2-40B4-BE49-F238E27FC236}">
                <a16:creationId xmlns:a16="http://schemas.microsoft.com/office/drawing/2014/main" id="{53FD901F-FEE3-4D1C-9BF9-D305F7E30278}"/>
              </a:ext>
            </a:extLst>
          </p:cNvPr>
          <p:cNvSpPr/>
          <p:nvPr/>
        </p:nvSpPr>
        <p:spPr>
          <a:xfrm>
            <a:off x="9994731"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Operating in </a:t>
            </a:r>
          </a:p>
          <a:p>
            <a:pPr algn="ctr"/>
            <a:r>
              <a:rPr lang="en-GB" sz="2000" b="1"/>
              <a:t>60+</a:t>
            </a:r>
          </a:p>
          <a:p>
            <a:pPr algn="ctr"/>
            <a:r>
              <a:rPr lang="en-GB" sz="1200"/>
              <a:t>countries</a:t>
            </a:r>
          </a:p>
        </p:txBody>
      </p:sp>
    </p:spTree>
    <p:extLst>
      <p:ext uri="{BB962C8B-B14F-4D97-AF65-F5344CB8AC3E}">
        <p14:creationId xmlns:p14="http://schemas.microsoft.com/office/powerpoint/2010/main" val="1652327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close-up of a computer&#10;&#10;Description automatically generated with low confidence">
            <a:extLst>
              <a:ext uri="{FF2B5EF4-FFF2-40B4-BE49-F238E27FC236}">
                <a16:creationId xmlns:a16="http://schemas.microsoft.com/office/drawing/2014/main" id="{1280B0E0-9B19-2A85-55DF-4FE09E5C2FF2}"/>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DEEC7B36-A7B6-1333-8985-2A117ED9AA3B}"/>
              </a:ext>
            </a:extLst>
          </p:cNvPr>
          <p:cNvSpPr>
            <a:spLocks noGrp="1"/>
          </p:cNvSpPr>
          <p:nvPr>
            <p:ph type="title"/>
          </p:nvPr>
        </p:nvSpPr>
        <p:spPr/>
        <p:txBody>
          <a:bodyPr/>
          <a:lstStyle/>
          <a:p>
            <a:r>
              <a:rPr lang="en-US"/>
              <a:t>Unlock the potential of your metering system</a:t>
            </a:r>
            <a:br>
              <a:rPr lang="en-US"/>
            </a:br>
            <a:endParaRPr lang="en-GB"/>
          </a:p>
        </p:txBody>
      </p:sp>
      <p:sp>
        <p:nvSpPr>
          <p:cNvPr id="4" name="Text Placeholder 3">
            <a:extLst>
              <a:ext uri="{FF2B5EF4-FFF2-40B4-BE49-F238E27FC236}">
                <a16:creationId xmlns:a16="http://schemas.microsoft.com/office/drawing/2014/main" id="{D6546A2D-BA45-10C4-EF14-B0A327A814F2}"/>
              </a:ext>
            </a:extLst>
          </p:cNvPr>
          <p:cNvSpPr>
            <a:spLocks noGrp="1"/>
          </p:cNvSpPr>
          <p:nvPr>
            <p:ph type="body" sz="quarter" idx="10"/>
          </p:nvPr>
        </p:nvSpPr>
        <p:spPr/>
        <p:txBody>
          <a:bodyPr/>
          <a:lstStyle/>
          <a:p>
            <a:r>
              <a:rPr lang="en-GB"/>
              <a:t>Valid8 f</a:t>
            </a:r>
            <a:r>
              <a:rPr lang="en-US"/>
              <a:t>low computer calculation verification engine</a:t>
            </a:r>
            <a:endParaRPr lang="en-GB"/>
          </a:p>
        </p:txBody>
      </p:sp>
      <p:sp>
        <p:nvSpPr>
          <p:cNvPr id="5" name="Content Placeholder 4">
            <a:extLst>
              <a:ext uri="{FF2B5EF4-FFF2-40B4-BE49-F238E27FC236}">
                <a16:creationId xmlns:a16="http://schemas.microsoft.com/office/drawing/2014/main" id="{D11B5FDE-0700-0772-7AB5-43EC886A5AD5}"/>
              </a:ext>
            </a:extLst>
          </p:cNvPr>
          <p:cNvSpPr>
            <a:spLocks noGrp="1"/>
          </p:cNvSpPr>
          <p:nvPr>
            <p:ph idx="1"/>
          </p:nvPr>
        </p:nvSpPr>
        <p:spPr/>
        <p:txBody>
          <a:bodyPr anchor="ctr"/>
          <a:lstStyle/>
          <a:p>
            <a:r>
              <a:rPr lang="en-US" b="1"/>
              <a:t>Calculation verification performed live, at the touch of a button, with no need for offline verification using third party software.</a:t>
            </a:r>
          </a:p>
          <a:p>
            <a:pPr marL="285750" indent="-285750">
              <a:buFont typeface="Arial" panose="020B0604020202020204" pitchFamily="34" charset="0"/>
              <a:buChar char="•"/>
            </a:pPr>
            <a:endParaRPr lang="en-US"/>
          </a:p>
          <a:p>
            <a:pPr marL="285750" indent="-285750">
              <a:buFont typeface="Wingdings" panose="05000000000000000000" pitchFamily="2" charset="2"/>
              <a:buChar char="ü"/>
            </a:pPr>
            <a:r>
              <a:rPr lang="en-US" b="1"/>
              <a:t>Reduces need to mobilise </a:t>
            </a:r>
            <a:r>
              <a:rPr lang="en-US"/>
              <a:t>engineers offshore for manual intervention </a:t>
            </a:r>
          </a:p>
          <a:p>
            <a:pPr marL="285750" indent="-285750">
              <a:buFont typeface="Wingdings" panose="05000000000000000000" pitchFamily="2" charset="2"/>
              <a:buChar char="ü"/>
            </a:pPr>
            <a:r>
              <a:rPr lang="en-US"/>
              <a:t>Produces </a:t>
            </a:r>
            <a:r>
              <a:rPr lang="en-US" b="1"/>
              <a:t>more accurate </a:t>
            </a:r>
            <a:r>
              <a:rPr lang="en-US"/>
              <a:t>batch totals </a:t>
            </a:r>
          </a:p>
          <a:p>
            <a:pPr marL="285750" indent="-285750">
              <a:buFont typeface="Wingdings" panose="05000000000000000000" pitchFamily="2" charset="2"/>
              <a:buChar char="ü"/>
            </a:pPr>
            <a:r>
              <a:rPr lang="en-GB" b="1"/>
              <a:t>Minimises maintenance </a:t>
            </a:r>
            <a:r>
              <a:rPr lang="en-GB"/>
              <a:t>costs</a:t>
            </a:r>
          </a:p>
          <a:p>
            <a:pPr marL="285750" indent="-285750">
              <a:buFont typeface="Wingdings" panose="05000000000000000000" pitchFamily="2" charset="2"/>
              <a:buChar char="ü"/>
            </a:pPr>
            <a:r>
              <a:rPr lang="en-US"/>
              <a:t>Allows for </a:t>
            </a:r>
            <a:r>
              <a:rPr lang="en-US" b="1"/>
              <a:t>automatic control </a:t>
            </a:r>
            <a:r>
              <a:rPr lang="en-US"/>
              <a:t>of sampling and stream switching </a:t>
            </a:r>
          </a:p>
          <a:p>
            <a:pPr marL="285750" indent="-285750">
              <a:buFont typeface="Wingdings" panose="05000000000000000000" pitchFamily="2" charset="2"/>
              <a:buChar char="ü"/>
            </a:pPr>
            <a:r>
              <a:rPr lang="en-US" b="1"/>
              <a:t>Verify calculations </a:t>
            </a:r>
            <a:r>
              <a:rPr lang="en-US"/>
              <a:t>directly from the supervisory computer</a:t>
            </a:r>
            <a:endParaRPr lang="en-GB"/>
          </a:p>
        </p:txBody>
      </p:sp>
      <p:sp>
        <p:nvSpPr>
          <p:cNvPr id="15" name="TextBox 14">
            <a:extLst>
              <a:ext uri="{FF2B5EF4-FFF2-40B4-BE49-F238E27FC236}">
                <a16:creationId xmlns:a16="http://schemas.microsoft.com/office/drawing/2014/main" id="{AD3BB87F-29C7-80C1-03D3-16018AD59D11}"/>
              </a:ext>
            </a:extLst>
          </p:cNvPr>
          <p:cNvSpPr txBox="1"/>
          <p:nvPr/>
        </p:nvSpPr>
        <p:spPr>
          <a:xfrm>
            <a:off x="8079318" y="3706029"/>
            <a:ext cx="3536949" cy="2431435"/>
          </a:xfrm>
          <a:prstGeom prst="rect">
            <a:avLst/>
          </a:prstGeom>
          <a:solidFill>
            <a:schemeClr val="accent2"/>
          </a:solidFill>
        </p:spPr>
        <p:txBody>
          <a:bodyPr wrap="square" rtlCol="0">
            <a:spAutoFit/>
          </a:bodyPr>
          <a:lstStyle/>
          <a:p>
            <a:pPr>
              <a:spcBef>
                <a:spcPts val="600"/>
              </a:spcBef>
              <a:spcAft>
                <a:spcPts val="600"/>
              </a:spcAft>
              <a:buClr>
                <a:srgbClr val="F2A900"/>
              </a:buClr>
            </a:pPr>
            <a:r>
              <a:rPr lang="en-US" sz="1400">
                <a:solidFill>
                  <a:schemeClr val="accent1"/>
                </a:solidFill>
              </a:rPr>
              <a:t>FEATURES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Extensive library of calculations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Auditable records of previous results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Condition based monitoring of dual HART transmitters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Batch load recalculation based on proof results and lab values for standard density and water</a:t>
            </a:r>
          </a:p>
        </p:txBody>
      </p:sp>
    </p:spTree>
    <p:extLst>
      <p:ext uri="{BB962C8B-B14F-4D97-AF65-F5344CB8AC3E}">
        <p14:creationId xmlns:p14="http://schemas.microsoft.com/office/powerpoint/2010/main" val="803092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A picture containing bicycle, circuit, small, young&#10;&#10;Description automatically generated">
            <a:extLst>
              <a:ext uri="{FF2B5EF4-FFF2-40B4-BE49-F238E27FC236}">
                <a16:creationId xmlns:a16="http://schemas.microsoft.com/office/drawing/2014/main" id="{4DBAD4C5-6E30-4419-A07A-833AAB0E9164}"/>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a:stretch/>
        </p:blipFill>
        <p:spPr/>
      </p:pic>
      <p:sp>
        <p:nvSpPr>
          <p:cNvPr id="29" name="Title 28">
            <a:extLst>
              <a:ext uri="{FF2B5EF4-FFF2-40B4-BE49-F238E27FC236}">
                <a16:creationId xmlns:a16="http://schemas.microsoft.com/office/drawing/2014/main" id="{F7162298-E591-4825-B77B-1F2E5CA8A14F}"/>
              </a:ext>
            </a:extLst>
          </p:cNvPr>
          <p:cNvSpPr>
            <a:spLocks noGrp="1"/>
          </p:cNvSpPr>
          <p:nvPr>
            <p:ph type="title"/>
          </p:nvPr>
        </p:nvSpPr>
        <p:spPr/>
        <p:txBody>
          <a:bodyPr/>
          <a:lstStyle/>
          <a:p>
            <a:r>
              <a:rPr lang="en-GB" dirty="0"/>
              <a:t>Measurement  </a:t>
            </a:r>
          </a:p>
        </p:txBody>
      </p:sp>
      <p:sp>
        <p:nvSpPr>
          <p:cNvPr id="4" name="Text Placeholder 3">
            <a:extLst>
              <a:ext uri="{FF2B5EF4-FFF2-40B4-BE49-F238E27FC236}">
                <a16:creationId xmlns:a16="http://schemas.microsoft.com/office/drawing/2014/main" id="{9357800A-8AC5-4C98-8467-2F244965E5AA}"/>
              </a:ext>
            </a:extLst>
          </p:cNvPr>
          <p:cNvSpPr>
            <a:spLocks noGrp="1"/>
          </p:cNvSpPr>
          <p:nvPr>
            <p:ph type="body" sz="quarter" idx="10"/>
          </p:nvPr>
        </p:nvSpPr>
        <p:spPr/>
        <p:txBody>
          <a:bodyPr/>
          <a:lstStyle/>
          <a:p>
            <a:r>
              <a:rPr lang="en-GB" dirty="0"/>
              <a:t>Summary</a:t>
            </a:r>
          </a:p>
        </p:txBody>
      </p:sp>
      <p:sp>
        <p:nvSpPr>
          <p:cNvPr id="7" name="Content Placeholder 6">
            <a:extLst>
              <a:ext uri="{FF2B5EF4-FFF2-40B4-BE49-F238E27FC236}">
                <a16:creationId xmlns:a16="http://schemas.microsoft.com/office/drawing/2014/main" id="{03ED223D-3DEF-4835-BB4A-5534635FDA6C}"/>
              </a:ext>
            </a:extLst>
          </p:cNvPr>
          <p:cNvSpPr>
            <a:spLocks noGrp="1"/>
          </p:cNvSpPr>
          <p:nvPr>
            <p:ph idx="1"/>
          </p:nvPr>
        </p:nvSpPr>
        <p:spPr/>
        <p:txBody>
          <a:bodyPr/>
          <a:lstStyle/>
          <a:p>
            <a:r>
              <a:rPr lang="en-US" b="1" dirty="0"/>
              <a:t>Bespoke systems designed to customer requirements</a:t>
            </a:r>
          </a:p>
          <a:p>
            <a:pPr marL="285750" indent="-285750">
              <a:buFont typeface="Arial" panose="020B0604020202020204" pitchFamily="34" charset="0"/>
              <a:buChar char="•"/>
            </a:pPr>
            <a:r>
              <a:rPr lang="en-US" dirty="0"/>
              <a:t>Modern technology and innovative design methods to enhance reliability and functionality</a:t>
            </a:r>
          </a:p>
          <a:p>
            <a:pPr marL="285750" indent="-285750">
              <a:buFont typeface="Arial" panose="020B0604020202020204" pitchFamily="34" charset="0"/>
              <a:buChar char="•"/>
            </a:pPr>
            <a:r>
              <a:rPr lang="en-US" dirty="0"/>
              <a:t>Unparalleled metering experience and understanding of flow measurement control systems</a:t>
            </a:r>
          </a:p>
          <a:p>
            <a:pPr marL="285750" indent="-285750">
              <a:buFont typeface="Arial" panose="020B0604020202020204" pitchFamily="34" charset="0"/>
              <a:buChar char="•"/>
            </a:pPr>
            <a:r>
              <a:rPr lang="en-US" dirty="0"/>
              <a:t>Specialists in design and manufacture of control panels</a:t>
            </a:r>
          </a:p>
          <a:p>
            <a:pPr marL="285750" indent="-285750">
              <a:buFont typeface="Arial" panose="020B0604020202020204" pitchFamily="34" charset="0"/>
              <a:buChar char="•"/>
            </a:pPr>
            <a:r>
              <a:rPr lang="en-US" dirty="0"/>
              <a:t>ISO9001:2015 approved control systems and project management processes to guarantee the highest quality standards</a:t>
            </a:r>
          </a:p>
          <a:p>
            <a:r>
              <a:rPr lang="en-US" b="1" dirty="0"/>
              <a:t>Dedicated service and support helpdesk</a:t>
            </a:r>
          </a:p>
          <a:p>
            <a:pPr marL="285750" indent="-285750">
              <a:buFont typeface="Arial" panose="020B0604020202020204" pitchFamily="34" charset="0"/>
              <a:buChar char="•"/>
            </a:pPr>
            <a:r>
              <a:rPr lang="en-US" dirty="0"/>
              <a:t>Annual support contracts to ensure continuous technical support</a:t>
            </a:r>
          </a:p>
          <a:p>
            <a:pPr marL="285750" indent="-285750">
              <a:buFont typeface="Arial" panose="020B0604020202020204" pitchFamily="34" charset="0"/>
              <a:buChar char="•"/>
            </a:pPr>
            <a:r>
              <a:rPr lang="en-US" dirty="0"/>
              <a:t>Obsolescence management to identify risk and manage asset lifecycle</a:t>
            </a:r>
          </a:p>
          <a:p>
            <a:pPr marL="285750" indent="-285750">
              <a:buFont typeface="Arial" panose="020B0604020202020204" pitchFamily="34" charset="0"/>
              <a:buChar char="•"/>
            </a:pPr>
            <a:r>
              <a:rPr lang="en-US" dirty="0"/>
              <a:t>On-site system health checks to optimize reliability</a:t>
            </a:r>
          </a:p>
          <a:p>
            <a:pPr marL="285750" indent="-285750">
              <a:buFont typeface="Arial" panose="020B0604020202020204" pitchFamily="34" charset="0"/>
              <a:buChar char="•"/>
            </a:pPr>
            <a:r>
              <a:rPr lang="en-US" dirty="0"/>
              <a:t>Metering consultancy service to provide independent flow metering advice</a:t>
            </a:r>
          </a:p>
          <a:p>
            <a:r>
              <a:rPr lang="en-GB" b="1" dirty="0"/>
              <a:t>Dedicated software development team</a:t>
            </a:r>
          </a:p>
          <a:p>
            <a:pPr marL="285750" indent="-285750">
              <a:buFont typeface="Arial" panose="020B0604020202020204" pitchFamily="34" charset="0"/>
              <a:buChar char="•"/>
            </a:pPr>
            <a:r>
              <a:rPr lang="en-GB" dirty="0"/>
              <a:t>Designing measurement software solutions enhancing asset integrity, saving both time and money.</a:t>
            </a:r>
            <a:endParaRPr lang="en-US" dirty="0"/>
          </a:p>
          <a:p>
            <a:endParaRPr lang="en-GB" dirty="0"/>
          </a:p>
        </p:txBody>
      </p:sp>
      <p:pic>
        <p:nvPicPr>
          <p:cNvPr id="11" name="Picture Placeholder 10" descr="A picture containing text, person, indoor, open&#10;&#10;Description automatically generated">
            <a:extLst>
              <a:ext uri="{FF2B5EF4-FFF2-40B4-BE49-F238E27FC236}">
                <a16:creationId xmlns:a16="http://schemas.microsoft.com/office/drawing/2014/main" id="{197FFB35-6042-4DB6-BAFB-7DEEA9C2208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a:fillRect/>
          </a:stretch>
        </p:blipFill>
        <p:spPr/>
      </p:pic>
      <p:pic>
        <p:nvPicPr>
          <p:cNvPr id="15" name="Picture Placeholder 14" descr="A person sitting at a desk with a computer&#10;&#10;Description automatically generated with low confidence">
            <a:extLst>
              <a:ext uri="{FF2B5EF4-FFF2-40B4-BE49-F238E27FC236}">
                <a16:creationId xmlns:a16="http://schemas.microsoft.com/office/drawing/2014/main" id="{671EB853-F9B7-4F66-AFE5-4D5DE4C22417}"/>
              </a:ext>
            </a:extLst>
          </p:cNvPr>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6106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0C78556-194A-A977-A59C-03C2FBA5CB65}"/>
              </a:ext>
            </a:extLst>
          </p:cNvPr>
          <p:cNvSpPr>
            <a:spLocks noGrp="1"/>
          </p:cNvSpPr>
          <p:nvPr>
            <p:ph type="pic" sz="quarter" idx="15"/>
          </p:nvPr>
        </p:nvSpPr>
        <p:spPr/>
        <p:txBody>
          <a:bodyPr/>
          <a:lstStyle/>
          <a:p>
            <a:endParaRPr lang="en-US"/>
          </a:p>
        </p:txBody>
      </p:sp>
      <p:sp>
        <p:nvSpPr>
          <p:cNvPr id="3" name="Picture Placeholder 2">
            <a:extLst>
              <a:ext uri="{FF2B5EF4-FFF2-40B4-BE49-F238E27FC236}">
                <a16:creationId xmlns:a16="http://schemas.microsoft.com/office/drawing/2014/main" id="{3D1C9146-549D-46A9-7A8E-69FDA4D067DD}"/>
              </a:ext>
            </a:extLst>
          </p:cNvPr>
          <p:cNvSpPr>
            <a:spLocks noGrp="1"/>
          </p:cNvSpPr>
          <p:nvPr>
            <p:ph type="pic" sz="quarter" idx="16"/>
          </p:nvPr>
        </p:nvSpPr>
        <p:spPr/>
        <p:txBody>
          <a:bodyPr/>
          <a:lstStyle/>
          <a:p>
            <a:endParaRPr lang="en-US"/>
          </a:p>
        </p:txBody>
      </p:sp>
      <p:sp>
        <p:nvSpPr>
          <p:cNvPr id="4" name="Picture Placeholder 3">
            <a:extLst>
              <a:ext uri="{FF2B5EF4-FFF2-40B4-BE49-F238E27FC236}">
                <a16:creationId xmlns:a16="http://schemas.microsoft.com/office/drawing/2014/main" id="{1903F1C3-6CB0-9EC5-383F-3BCF746D265C}"/>
              </a:ext>
            </a:extLst>
          </p:cNvPr>
          <p:cNvSpPr>
            <a:spLocks noGrp="1"/>
          </p:cNvSpPr>
          <p:nvPr>
            <p:ph type="pic" sz="quarter" idx="17"/>
          </p:nvPr>
        </p:nvSpPr>
        <p:spPr/>
        <p:txBody>
          <a:bodyPr/>
          <a:lstStyle/>
          <a:p>
            <a:endParaRPr lang="en-US"/>
          </a:p>
        </p:txBody>
      </p:sp>
      <p:sp>
        <p:nvSpPr>
          <p:cNvPr id="5" name="Title 4">
            <a:extLst>
              <a:ext uri="{FF2B5EF4-FFF2-40B4-BE49-F238E27FC236}">
                <a16:creationId xmlns:a16="http://schemas.microsoft.com/office/drawing/2014/main" id="{348A485E-215B-7C8A-2C1B-E4130C9C48C9}"/>
              </a:ext>
            </a:extLst>
          </p:cNvPr>
          <p:cNvSpPr>
            <a:spLocks noGrp="1"/>
          </p:cNvSpPr>
          <p:nvPr>
            <p:ph type="title"/>
          </p:nvPr>
        </p:nvSpPr>
        <p:spPr/>
        <p:txBody>
          <a:bodyPr/>
          <a:lstStyle/>
          <a:p>
            <a:endParaRPr lang="en-GB"/>
          </a:p>
        </p:txBody>
      </p:sp>
      <p:sp>
        <p:nvSpPr>
          <p:cNvPr id="6" name="Text Placeholder 5">
            <a:extLst>
              <a:ext uri="{FF2B5EF4-FFF2-40B4-BE49-F238E27FC236}">
                <a16:creationId xmlns:a16="http://schemas.microsoft.com/office/drawing/2014/main" id="{1AD20BAA-1E03-922B-85D2-E630E5E0A06D}"/>
              </a:ext>
            </a:extLst>
          </p:cNvPr>
          <p:cNvSpPr>
            <a:spLocks noGrp="1"/>
          </p:cNvSpPr>
          <p:nvPr>
            <p:ph type="body" sz="quarter" idx="10"/>
          </p:nvPr>
        </p:nvSpPr>
        <p:spPr/>
        <p:txBody>
          <a:bodyPr/>
          <a:lstStyle/>
          <a:p>
            <a:endParaRPr lang="en-GB"/>
          </a:p>
        </p:txBody>
      </p:sp>
      <p:sp>
        <p:nvSpPr>
          <p:cNvPr id="7" name="Content Placeholder 6">
            <a:extLst>
              <a:ext uri="{FF2B5EF4-FFF2-40B4-BE49-F238E27FC236}">
                <a16:creationId xmlns:a16="http://schemas.microsoft.com/office/drawing/2014/main" id="{7E3ED841-2AEE-005F-CF77-CA5A4A137996}"/>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341198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2840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8"/>
          <p:cNvSpPr txBox="1"/>
          <p:nvPr/>
        </p:nvSpPr>
        <p:spPr>
          <a:xfrm>
            <a:off x="7422449" y="1903315"/>
            <a:ext cx="532937" cy="325922"/>
          </a:xfrm>
          <a:prstGeom prst="rect">
            <a:avLst/>
          </a:prstGeom>
        </p:spPr>
        <p:txBody>
          <a:bodyPr vert="horz" wrap="square" lIns="0" tIns="0" rIns="0" bIns="0" rtlCol="0">
            <a:spAutoFit/>
          </a:bodyPr>
          <a:lstStyle/>
          <a:p>
            <a:pPr marL="8405" defTabSz="605150"/>
            <a:endParaRPr sz="2118" b="1" dirty="0">
              <a:solidFill>
                <a:srgbClr val="F1A900"/>
              </a:solidFill>
              <a:latin typeface="Apex Sans Bold"/>
              <a:cs typeface="Apex Sans Bold"/>
            </a:endParaRPr>
          </a:p>
        </p:txBody>
      </p:sp>
      <p:sp>
        <p:nvSpPr>
          <p:cNvPr id="24" name="Title 23">
            <a:extLst>
              <a:ext uri="{FF2B5EF4-FFF2-40B4-BE49-F238E27FC236}">
                <a16:creationId xmlns:a16="http://schemas.microsoft.com/office/drawing/2014/main" id="{2669C5F8-AB04-435C-8DBE-5093268FB2B6}"/>
              </a:ext>
            </a:extLst>
          </p:cNvPr>
          <p:cNvSpPr>
            <a:spLocks noGrp="1"/>
          </p:cNvSpPr>
          <p:nvPr>
            <p:ph type="title"/>
          </p:nvPr>
        </p:nvSpPr>
        <p:spPr/>
        <p:txBody>
          <a:bodyPr/>
          <a:lstStyle/>
          <a:p>
            <a:r>
              <a:rPr lang="en-GB" dirty="0"/>
              <a:t>Providing measurement solutions for over 30 years</a:t>
            </a:r>
          </a:p>
        </p:txBody>
      </p:sp>
      <p:sp>
        <p:nvSpPr>
          <p:cNvPr id="38" name="Text Placeholder 37">
            <a:extLst>
              <a:ext uri="{FF2B5EF4-FFF2-40B4-BE49-F238E27FC236}">
                <a16:creationId xmlns:a16="http://schemas.microsoft.com/office/drawing/2014/main" id="{8022CDF2-D492-46C2-B5D2-86650DF5F1B7}"/>
              </a:ext>
            </a:extLst>
          </p:cNvPr>
          <p:cNvSpPr>
            <a:spLocks noGrp="1"/>
          </p:cNvSpPr>
          <p:nvPr>
            <p:ph type="body" sz="quarter" idx="10"/>
          </p:nvPr>
        </p:nvSpPr>
        <p:spPr/>
        <p:txBody>
          <a:bodyPr/>
          <a:lstStyle/>
          <a:p>
            <a:r>
              <a:rPr lang="en-GB" dirty="0"/>
              <a:t>Introduction</a:t>
            </a:r>
          </a:p>
        </p:txBody>
      </p:sp>
      <p:sp>
        <p:nvSpPr>
          <p:cNvPr id="35" name="Title 10">
            <a:extLst>
              <a:ext uri="{FF2B5EF4-FFF2-40B4-BE49-F238E27FC236}">
                <a16:creationId xmlns:a16="http://schemas.microsoft.com/office/drawing/2014/main" id="{60ECAD19-983D-4F43-B8FB-A970C84C31CB}"/>
              </a:ext>
            </a:extLst>
          </p:cNvPr>
          <p:cNvSpPr txBox="1">
            <a:spLocks/>
          </p:cNvSpPr>
          <p:nvPr/>
        </p:nvSpPr>
        <p:spPr>
          <a:xfrm>
            <a:off x="575734" y="720536"/>
            <a:ext cx="11040533" cy="382587"/>
          </a:xfrm>
        </p:spPr>
        <p:txBody>
          <a:bodyPr/>
          <a:lstStyle>
            <a:lvl1pPr algn="l" defTabSz="457200" rtl="0" eaLnBrk="1" fontAlgn="base" hangingPunct="1">
              <a:spcBef>
                <a:spcPct val="0"/>
              </a:spcBef>
              <a:spcAft>
                <a:spcPct val="0"/>
              </a:spcAft>
              <a:defRPr sz="2000" b="1"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endParaRPr lang="en-GB" sz="1800" b="0" dirty="0">
              <a:solidFill>
                <a:schemeClr val="bg1"/>
              </a:solidFill>
            </a:endParaRPr>
          </a:p>
        </p:txBody>
      </p:sp>
      <p:pic>
        <p:nvPicPr>
          <p:cNvPr id="43" name="Picture 42" descr="A person working on a computer&#10;&#10;Description automatically generated with low confidence">
            <a:extLst>
              <a:ext uri="{FF2B5EF4-FFF2-40B4-BE49-F238E27FC236}">
                <a16:creationId xmlns:a16="http://schemas.microsoft.com/office/drawing/2014/main" id="{A31CFFCC-8628-456E-A09B-2CB88144A99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30825" y="4194946"/>
            <a:ext cx="2033139" cy="189176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8" name="Picture 47" descr="A picture containing lobster&#10;&#10;Description automatically generated">
            <a:extLst>
              <a:ext uri="{FF2B5EF4-FFF2-40B4-BE49-F238E27FC236}">
                <a16:creationId xmlns:a16="http://schemas.microsoft.com/office/drawing/2014/main" id="{1BE06787-4D8E-4F0E-8CFC-03FF985C038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36918" y="4443821"/>
            <a:ext cx="1819429" cy="171456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9" name="Picture 48" descr="A picture containing text, electronics&#10;&#10;Description automatically generated">
            <a:extLst>
              <a:ext uri="{FF2B5EF4-FFF2-40B4-BE49-F238E27FC236}">
                <a16:creationId xmlns:a16="http://schemas.microsoft.com/office/drawing/2014/main" id="{B90F7142-4E83-4D69-BDBC-ABAE10B5AA12}"/>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296679" y="4131747"/>
            <a:ext cx="2034345" cy="192954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50" name="Picture 49" descr="Graphical user interface, application&#10;&#10;Description automatically generated">
            <a:extLst>
              <a:ext uri="{FF2B5EF4-FFF2-40B4-BE49-F238E27FC236}">
                <a16:creationId xmlns:a16="http://schemas.microsoft.com/office/drawing/2014/main" id="{55FF382B-FCFC-42AD-BBB8-B833F475F490}"/>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929154" y="1466304"/>
            <a:ext cx="2476500" cy="249872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51" name="Picture 50" descr="A picture containing text, indoor, row, lined&#10;&#10;Description automatically generated">
            <a:extLst>
              <a:ext uri="{FF2B5EF4-FFF2-40B4-BE49-F238E27FC236}">
                <a16:creationId xmlns:a16="http://schemas.microsoft.com/office/drawing/2014/main" id="{7CCC047A-EC38-4A0E-8D0B-5797C7091100}"/>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2507113" y="1443664"/>
            <a:ext cx="1891030" cy="185737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 name="Oval 1">
            <a:extLst>
              <a:ext uri="{FF2B5EF4-FFF2-40B4-BE49-F238E27FC236}">
                <a16:creationId xmlns:a16="http://schemas.microsoft.com/office/drawing/2014/main" id="{E688CED2-6C7F-4E29-AE7D-C9E8D807A2B9}"/>
              </a:ext>
            </a:extLst>
          </p:cNvPr>
          <p:cNvSpPr/>
          <p:nvPr/>
        </p:nvSpPr>
        <p:spPr>
          <a:xfrm>
            <a:off x="800966" y="1600151"/>
            <a:ext cx="1866830" cy="1866830"/>
          </a:xfrm>
          <a:prstGeom prst="ellipse">
            <a:avLst/>
          </a:prstGeom>
          <a:solidFill>
            <a:schemeClr val="bg2"/>
          </a:solid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7985" marR="3362" indent="-420" algn="ctr" defTabSz="605150"/>
            <a:r>
              <a:rPr lang="en-US" sz="2000" b="1">
                <a:solidFill>
                  <a:schemeClr val="accent1"/>
                </a:solidFill>
                <a:latin typeface="+mj-lt"/>
                <a:cs typeface="Arial" panose="020B0604020202020204" pitchFamily="34" charset="0"/>
              </a:rPr>
              <a:t>200+</a:t>
            </a:r>
          </a:p>
          <a:p>
            <a:pPr marL="7985" marR="3362" indent="-420" algn="ctr" defTabSz="605150"/>
            <a:r>
              <a:rPr lang="en-US" sz="1200" b="1">
                <a:solidFill>
                  <a:schemeClr val="tx2"/>
                </a:solidFill>
                <a:latin typeface="+mj-lt"/>
                <a:cs typeface="Arial" panose="020B0604020202020204" pitchFamily="34" charset="0"/>
              </a:rPr>
              <a:t>SUPPLIED SYSTEMS</a:t>
            </a:r>
          </a:p>
          <a:p>
            <a:pPr marL="7985" marR="3362" indent="-420" algn="ctr" defTabSz="605150"/>
            <a:r>
              <a:rPr lang="en-US" sz="1200" spc="-3">
                <a:solidFill>
                  <a:schemeClr val="tx2"/>
                </a:solidFill>
                <a:latin typeface="+mj-lt"/>
                <a:cs typeface="Arial" panose="020B0604020202020204" pitchFamily="34" charset="0"/>
              </a:rPr>
              <a:t>Designed Manufactured, sold and serviced</a:t>
            </a:r>
            <a:endParaRPr lang="en-US" sz="1200" dirty="0">
              <a:solidFill>
                <a:schemeClr val="tx2"/>
              </a:solidFill>
              <a:latin typeface="+mj-lt"/>
              <a:cs typeface="Arial" panose="020B0604020202020204" pitchFamily="34" charset="0"/>
            </a:endParaRPr>
          </a:p>
        </p:txBody>
      </p:sp>
      <p:sp>
        <p:nvSpPr>
          <p:cNvPr id="37" name="Oval 36">
            <a:extLst>
              <a:ext uri="{FF2B5EF4-FFF2-40B4-BE49-F238E27FC236}">
                <a16:creationId xmlns:a16="http://schemas.microsoft.com/office/drawing/2014/main" id="{245F5B31-309B-4E3B-BE8F-8E7A7E4ECB5B}"/>
              </a:ext>
            </a:extLst>
          </p:cNvPr>
          <p:cNvSpPr/>
          <p:nvPr/>
        </p:nvSpPr>
        <p:spPr>
          <a:xfrm>
            <a:off x="7898800" y="3991729"/>
            <a:ext cx="1866830" cy="1866830"/>
          </a:xfrm>
          <a:prstGeom prst="ellipse">
            <a:avLst/>
          </a:prstGeom>
          <a:solidFill>
            <a:schemeClr val="bg2"/>
          </a:solid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405" marR="3362" algn="ctr" defTabSz="605150"/>
            <a:r>
              <a:rPr lang="en-GB" sz="2000" b="1">
                <a:solidFill>
                  <a:schemeClr val="accent1"/>
                </a:solidFill>
                <a:latin typeface="+mj-lt"/>
                <a:cs typeface="Apex Sans Bold"/>
              </a:rPr>
              <a:t>4,000+</a:t>
            </a:r>
          </a:p>
          <a:p>
            <a:pPr marL="8405" marR="3362" algn="ctr" defTabSz="605150"/>
            <a:r>
              <a:rPr lang="en-US" sz="1200" b="1" spc="-3">
                <a:solidFill>
                  <a:schemeClr val="tx2"/>
                </a:solidFill>
                <a:latin typeface="+mj-lt"/>
                <a:cs typeface="Arial" panose="020B0604020202020204" pitchFamily="34" charset="0"/>
              </a:rPr>
              <a:t>LTI FREE</a:t>
            </a:r>
          </a:p>
          <a:p>
            <a:pPr marL="8405" marR="3362" algn="ctr" defTabSz="605150"/>
            <a:r>
              <a:rPr lang="en-US" sz="1200">
                <a:solidFill>
                  <a:schemeClr val="tx2"/>
                </a:solidFill>
                <a:latin typeface="+mj-lt"/>
                <a:cs typeface="Arial" panose="020B0604020202020204" pitchFamily="34" charset="0"/>
              </a:rPr>
              <a:t>No lost time incidents for 11+ years</a:t>
            </a:r>
            <a:endParaRPr lang="en-US" sz="1200" dirty="0">
              <a:solidFill>
                <a:schemeClr val="tx2"/>
              </a:solidFill>
              <a:latin typeface="+mj-lt"/>
              <a:cs typeface="Arial" panose="020B0604020202020204" pitchFamily="34" charset="0"/>
            </a:endParaRPr>
          </a:p>
        </p:txBody>
      </p:sp>
      <p:sp>
        <p:nvSpPr>
          <p:cNvPr id="39" name="Oval 38">
            <a:extLst>
              <a:ext uri="{FF2B5EF4-FFF2-40B4-BE49-F238E27FC236}">
                <a16:creationId xmlns:a16="http://schemas.microsoft.com/office/drawing/2014/main" id="{CBBCF965-3D19-43BC-AF9E-6CFA644CE07A}"/>
              </a:ext>
            </a:extLst>
          </p:cNvPr>
          <p:cNvSpPr/>
          <p:nvPr/>
        </p:nvSpPr>
        <p:spPr>
          <a:xfrm>
            <a:off x="4883032" y="2533566"/>
            <a:ext cx="1866830" cy="1866830"/>
          </a:xfrm>
          <a:prstGeom prst="ellipse">
            <a:avLst/>
          </a:prstGeom>
          <a:solidFill>
            <a:schemeClr val="bg2"/>
          </a:solid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7985" marR="3362" indent="-420" algn="ctr" defTabSz="605150"/>
            <a:r>
              <a:rPr lang="en-GB" sz="2000" b="1">
                <a:solidFill>
                  <a:schemeClr val="accent1"/>
                </a:solidFill>
                <a:latin typeface="+mj-lt"/>
                <a:cs typeface="Apex Sans Bold"/>
              </a:rPr>
              <a:t>30+ </a:t>
            </a:r>
          </a:p>
          <a:p>
            <a:pPr marL="7985" marR="3362" indent="-420" algn="ctr" defTabSz="605150"/>
            <a:r>
              <a:rPr lang="en-US" sz="1200" b="1" spc="-3">
                <a:solidFill>
                  <a:schemeClr val="tx2"/>
                </a:solidFill>
                <a:latin typeface="+mj-lt"/>
                <a:cs typeface="Arial" panose="020B0604020202020204" pitchFamily="34" charset="0"/>
              </a:rPr>
              <a:t>YEARS SUPPORTING </a:t>
            </a:r>
            <a:r>
              <a:rPr lang="en-US" sz="1200" spc="-3">
                <a:solidFill>
                  <a:schemeClr val="tx2"/>
                </a:solidFill>
                <a:latin typeface="+mj-lt"/>
                <a:cs typeface="Arial" panose="020B0604020202020204" pitchFamily="34" charset="0"/>
              </a:rPr>
              <a:t>measurement control systems</a:t>
            </a:r>
            <a:endParaRPr lang="en-US" sz="1200" spc="-3" dirty="0">
              <a:solidFill>
                <a:schemeClr val="tx2"/>
              </a:solidFill>
              <a:latin typeface="+mj-lt"/>
              <a:cs typeface="Arial" panose="020B0604020202020204" pitchFamily="34" charset="0"/>
            </a:endParaRPr>
          </a:p>
        </p:txBody>
      </p:sp>
      <p:sp>
        <p:nvSpPr>
          <p:cNvPr id="40" name="Oval 39">
            <a:extLst>
              <a:ext uri="{FF2B5EF4-FFF2-40B4-BE49-F238E27FC236}">
                <a16:creationId xmlns:a16="http://schemas.microsoft.com/office/drawing/2014/main" id="{973C9F34-7F97-4ABB-B7DC-2C87187DAA56}"/>
              </a:ext>
            </a:extLst>
          </p:cNvPr>
          <p:cNvSpPr/>
          <p:nvPr/>
        </p:nvSpPr>
        <p:spPr>
          <a:xfrm>
            <a:off x="2864379" y="4131747"/>
            <a:ext cx="1866830" cy="1866830"/>
          </a:xfrm>
          <a:prstGeom prst="ellipse">
            <a:avLst/>
          </a:prstGeom>
          <a:solidFill>
            <a:schemeClr val="bg2"/>
          </a:solid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7985" marR="3362" indent="-420" algn="ctr" defTabSz="605150"/>
            <a:r>
              <a:rPr lang="en-GB" sz="2000" b="1">
                <a:solidFill>
                  <a:schemeClr val="accent1"/>
                </a:solidFill>
                <a:latin typeface="+mj-lt"/>
                <a:cs typeface="Apex Sans Bold"/>
              </a:rPr>
              <a:t>30+</a:t>
            </a:r>
          </a:p>
          <a:p>
            <a:pPr marL="7985" marR="3362" indent="-420" algn="ctr" defTabSz="605150"/>
            <a:r>
              <a:rPr lang="en-US" sz="1200" b="1">
                <a:solidFill>
                  <a:schemeClr val="tx2"/>
                </a:solidFill>
                <a:latin typeface="+mj-lt"/>
                <a:cs typeface="Arial" panose="020B0604020202020204" pitchFamily="34" charset="0"/>
              </a:rPr>
              <a:t>ANNUAL SUPPORT CONTRACTS</a:t>
            </a:r>
          </a:p>
          <a:p>
            <a:pPr marL="7985" marR="3362" indent="-420" algn="ctr" defTabSz="605150"/>
            <a:r>
              <a:rPr lang="en-US" sz="1200">
                <a:solidFill>
                  <a:schemeClr val="tx2"/>
                </a:solidFill>
                <a:latin typeface="+mj-lt"/>
                <a:cs typeface="Arial" panose="020B0604020202020204" pitchFamily="34" charset="0"/>
              </a:rPr>
              <a:t>Systems supported globally</a:t>
            </a:r>
            <a:endParaRPr lang="en-US" sz="1200" dirty="0">
              <a:solidFill>
                <a:schemeClr val="tx2"/>
              </a:solidFill>
              <a:latin typeface="+mj-lt"/>
              <a:cs typeface="Arial" panose="020B0604020202020204" pitchFamily="34" charset="0"/>
            </a:endParaRPr>
          </a:p>
        </p:txBody>
      </p:sp>
      <p:sp>
        <p:nvSpPr>
          <p:cNvPr id="41" name="Oval 40">
            <a:extLst>
              <a:ext uri="{FF2B5EF4-FFF2-40B4-BE49-F238E27FC236}">
                <a16:creationId xmlns:a16="http://schemas.microsoft.com/office/drawing/2014/main" id="{2114B92B-7A0B-4581-B340-68ADD2E58D33}"/>
              </a:ext>
            </a:extLst>
          </p:cNvPr>
          <p:cNvSpPr/>
          <p:nvPr/>
        </p:nvSpPr>
        <p:spPr>
          <a:xfrm>
            <a:off x="7331024" y="1599071"/>
            <a:ext cx="1866830" cy="1866830"/>
          </a:xfrm>
          <a:prstGeom prst="ellipse">
            <a:avLst/>
          </a:prstGeom>
          <a:solidFill>
            <a:schemeClr val="bg2"/>
          </a:solid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7985" marR="3362" algn="ctr" defTabSz="605150"/>
            <a:r>
              <a:rPr lang="en-US" sz="2000" b="1" spc="-3">
                <a:solidFill>
                  <a:schemeClr val="accent1"/>
                </a:solidFill>
                <a:latin typeface="+mj-lt"/>
                <a:cs typeface="Arial" panose="020B0604020202020204" pitchFamily="34" charset="0"/>
              </a:rPr>
              <a:t>2,000+</a:t>
            </a:r>
          </a:p>
          <a:p>
            <a:pPr marL="7985" marR="3362" algn="ctr" defTabSz="605150"/>
            <a:r>
              <a:rPr lang="en-US" sz="1200" b="1" spc="-3">
                <a:solidFill>
                  <a:schemeClr val="tx2"/>
                </a:solidFill>
                <a:latin typeface="+mj-lt"/>
                <a:cs typeface="Arial" panose="020B0604020202020204" pitchFamily="34" charset="0"/>
              </a:rPr>
              <a:t>STREAMS MEASURED</a:t>
            </a:r>
          </a:p>
          <a:p>
            <a:pPr marL="7985" marR="3362" algn="ctr" defTabSz="605150"/>
            <a:r>
              <a:rPr lang="en-US" sz="1200" spc="-3">
                <a:solidFill>
                  <a:schemeClr val="tx2"/>
                </a:solidFill>
                <a:latin typeface="+mj-lt"/>
                <a:cs typeface="Arial" panose="020B0604020202020204" pitchFamily="34" charset="0"/>
              </a:rPr>
              <a:t>Across all installed systems</a:t>
            </a:r>
            <a:endParaRPr lang="en-US" sz="1200" dirty="0">
              <a:solidFill>
                <a:schemeClr val="tx2"/>
              </a:solidFill>
              <a:latin typeface="+mj-lt"/>
              <a:cs typeface="Arial" panose="020B0604020202020204" pitchFamily="34" charset="0"/>
            </a:endParaRPr>
          </a:p>
        </p:txBody>
      </p:sp>
    </p:spTree>
    <p:extLst>
      <p:ext uri="{BB962C8B-B14F-4D97-AF65-F5344CB8AC3E}">
        <p14:creationId xmlns:p14="http://schemas.microsoft.com/office/powerpoint/2010/main" val="356268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A person working on a computer&#10;&#10;Description automatically generated with low confidence">
            <a:extLst>
              <a:ext uri="{FF2B5EF4-FFF2-40B4-BE49-F238E27FC236}">
                <a16:creationId xmlns:a16="http://schemas.microsoft.com/office/drawing/2014/main" id="{0734C185-8785-42C6-844D-5F0C5884B4D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30825" y="4194946"/>
            <a:ext cx="2033139" cy="189176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6" name="Picture 45" descr="A picture containing lobster&#10;&#10;Description automatically generated">
            <a:extLst>
              <a:ext uri="{FF2B5EF4-FFF2-40B4-BE49-F238E27FC236}">
                <a16:creationId xmlns:a16="http://schemas.microsoft.com/office/drawing/2014/main" id="{2C079945-216A-44D3-8FA9-F3AD3977337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36918" y="4443821"/>
            <a:ext cx="1819429" cy="171456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5" name="Picture 44" descr="A picture containing text, electronics&#10;&#10;Description automatically generated">
            <a:extLst>
              <a:ext uri="{FF2B5EF4-FFF2-40B4-BE49-F238E27FC236}">
                <a16:creationId xmlns:a16="http://schemas.microsoft.com/office/drawing/2014/main" id="{0CA4254D-A99C-4867-AC85-FDB126243D1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296679" y="4131747"/>
            <a:ext cx="2034345" cy="192954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4" name="Picture 43" descr="Graphical user interface, application&#10;&#10;Description automatically generated">
            <a:extLst>
              <a:ext uri="{FF2B5EF4-FFF2-40B4-BE49-F238E27FC236}">
                <a16:creationId xmlns:a16="http://schemas.microsoft.com/office/drawing/2014/main" id="{D30DBC62-1C46-4C23-9B83-8EBAF6C63F30}"/>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929154" y="1466304"/>
            <a:ext cx="2476500" cy="249872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2" name="Picture 41" descr="A picture containing text, indoor, row, lined&#10;&#10;Description automatically generated">
            <a:extLst>
              <a:ext uri="{FF2B5EF4-FFF2-40B4-BE49-F238E27FC236}">
                <a16:creationId xmlns:a16="http://schemas.microsoft.com/office/drawing/2014/main" id="{4A5E0A59-C69A-4243-91E2-8AFA38683434}"/>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2507113" y="1443664"/>
            <a:ext cx="1891030" cy="185737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4" name="Title 23">
            <a:extLst>
              <a:ext uri="{FF2B5EF4-FFF2-40B4-BE49-F238E27FC236}">
                <a16:creationId xmlns:a16="http://schemas.microsoft.com/office/drawing/2014/main" id="{2669C5F8-AB04-435C-8DBE-5093268FB2B6}"/>
              </a:ext>
            </a:extLst>
          </p:cNvPr>
          <p:cNvSpPr>
            <a:spLocks noGrp="1"/>
          </p:cNvSpPr>
          <p:nvPr>
            <p:ph type="title"/>
          </p:nvPr>
        </p:nvSpPr>
        <p:spPr/>
        <p:txBody>
          <a:bodyPr lIns="91440" tIns="45720" rIns="91440" bIns="45720" anchor="t"/>
          <a:lstStyle/>
          <a:p>
            <a:r>
              <a:rPr lang="en-GB">
                <a:latin typeface="Arial"/>
                <a:cs typeface="Arial"/>
              </a:rPr>
              <a:t>Historically supplied and supported solutions</a:t>
            </a:r>
          </a:p>
        </p:txBody>
      </p:sp>
      <p:sp>
        <p:nvSpPr>
          <p:cNvPr id="38" name="Text Placeholder 37">
            <a:extLst>
              <a:ext uri="{FF2B5EF4-FFF2-40B4-BE49-F238E27FC236}">
                <a16:creationId xmlns:a16="http://schemas.microsoft.com/office/drawing/2014/main" id="{8022CDF2-D492-46C2-B5D2-86650DF5F1B7}"/>
              </a:ext>
            </a:extLst>
          </p:cNvPr>
          <p:cNvSpPr>
            <a:spLocks noGrp="1"/>
          </p:cNvSpPr>
          <p:nvPr>
            <p:ph type="body" sz="quarter" idx="10"/>
          </p:nvPr>
        </p:nvSpPr>
        <p:spPr/>
        <p:txBody>
          <a:bodyPr/>
          <a:lstStyle/>
          <a:p>
            <a:r>
              <a:rPr lang="en-GB" dirty="0"/>
              <a:t>Our Norwegian </a:t>
            </a:r>
            <a:r>
              <a:rPr lang="en-GB"/>
              <a:t>Legacy </a:t>
            </a:r>
            <a:endParaRPr lang="en-GB" dirty="0">
              <a:solidFill>
                <a:srgbClr val="FF0000"/>
              </a:solidFill>
            </a:endParaRPr>
          </a:p>
        </p:txBody>
      </p:sp>
      <p:sp>
        <p:nvSpPr>
          <p:cNvPr id="35" name="Title 10">
            <a:extLst>
              <a:ext uri="{FF2B5EF4-FFF2-40B4-BE49-F238E27FC236}">
                <a16:creationId xmlns:a16="http://schemas.microsoft.com/office/drawing/2014/main" id="{60ECAD19-983D-4F43-B8FB-A970C84C31CB}"/>
              </a:ext>
            </a:extLst>
          </p:cNvPr>
          <p:cNvSpPr txBox="1">
            <a:spLocks/>
          </p:cNvSpPr>
          <p:nvPr/>
        </p:nvSpPr>
        <p:spPr>
          <a:xfrm>
            <a:off x="575734" y="720536"/>
            <a:ext cx="11040533" cy="382587"/>
          </a:xfrm>
        </p:spPr>
        <p:txBody>
          <a:bodyPr/>
          <a:lstStyle>
            <a:lvl1pPr algn="l" defTabSz="457200" rtl="0" eaLnBrk="1" fontAlgn="base" hangingPunct="1">
              <a:spcBef>
                <a:spcPct val="0"/>
              </a:spcBef>
              <a:spcAft>
                <a:spcPct val="0"/>
              </a:spcAft>
              <a:defRPr sz="2000" b="1"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endParaRPr lang="en-GB" sz="1800" b="0" dirty="0">
              <a:solidFill>
                <a:schemeClr val="bg1"/>
              </a:solidFill>
            </a:endParaRPr>
          </a:p>
        </p:txBody>
      </p:sp>
      <p:grpSp>
        <p:nvGrpSpPr>
          <p:cNvPr id="22" name="Group 21">
            <a:extLst>
              <a:ext uri="{FF2B5EF4-FFF2-40B4-BE49-F238E27FC236}">
                <a16:creationId xmlns:a16="http://schemas.microsoft.com/office/drawing/2014/main" id="{0693C762-26A7-48B1-8789-72A4FE965467}"/>
              </a:ext>
            </a:extLst>
          </p:cNvPr>
          <p:cNvGrpSpPr/>
          <p:nvPr/>
        </p:nvGrpSpPr>
        <p:grpSpPr>
          <a:xfrm>
            <a:off x="3197345" y="3683397"/>
            <a:ext cx="1800000" cy="1800000"/>
            <a:chOff x="3322649" y="4272773"/>
            <a:chExt cx="1800000" cy="1800000"/>
          </a:xfrm>
        </p:grpSpPr>
        <p:sp>
          <p:nvSpPr>
            <p:cNvPr id="43" name="Oval 42">
              <a:extLst>
                <a:ext uri="{FF2B5EF4-FFF2-40B4-BE49-F238E27FC236}">
                  <a16:creationId xmlns:a16="http://schemas.microsoft.com/office/drawing/2014/main" id="{AE8F894A-5B44-45D1-9686-6FE89FA46568}"/>
                </a:ext>
              </a:extLst>
            </p:cNvPr>
            <p:cNvSpPr/>
            <p:nvPr/>
          </p:nvSpPr>
          <p:spPr>
            <a:xfrm>
              <a:off x="3322649" y="4272773"/>
              <a:ext cx="1800000" cy="1800000"/>
            </a:xfrm>
            <a:prstGeom prst="ellipse">
              <a:avLst/>
            </a:prstGeom>
            <a:no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7985" marR="3362" indent="-420" algn="ctr" defTabSz="605150"/>
              <a:endParaRPr lang="en-US" sz="900" b="1" spc="-3">
                <a:solidFill>
                  <a:srgbClr val="5B6770">
                    <a:lumMod val="75000"/>
                  </a:srgbClr>
                </a:solidFill>
                <a:latin typeface="Arial" panose="020B0604020202020204" pitchFamily="34" charset="0"/>
                <a:cs typeface="Arial" panose="020B0604020202020204" pitchFamily="34" charset="0"/>
              </a:endParaRPr>
            </a:p>
            <a:p>
              <a:pPr marL="7985" marR="3362" indent="-420" algn="ctr" defTabSz="605150"/>
              <a:endParaRPr lang="en-US" sz="900" b="1" spc="-3">
                <a:solidFill>
                  <a:srgbClr val="5B6770">
                    <a:lumMod val="75000"/>
                  </a:srgbClr>
                </a:solidFill>
                <a:latin typeface="Arial" panose="020B0604020202020204" pitchFamily="34" charset="0"/>
                <a:cs typeface="Arial" panose="020B0604020202020204" pitchFamily="34" charset="0"/>
              </a:endParaRPr>
            </a:p>
            <a:p>
              <a:pPr marL="7985" marR="3362" indent="-420" algn="ctr" defTabSz="605150"/>
              <a:endParaRPr lang="en-US" sz="900" b="1" spc="-3">
                <a:solidFill>
                  <a:srgbClr val="5B6770">
                    <a:lumMod val="75000"/>
                  </a:srgbClr>
                </a:solidFill>
                <a:latin typeface="Arial" panose="020B0604020202020204" pitchFamily="34" charset="0"/>
                <a:cs typeface="Arial" panose="020B0604020202020204" pitchFamily="34" charset="0"/>
              </a:endParaRPr>
            </a:p>
            <a:p>
              <a:pPr marL="7985" marR="3362" indent="-420" algn="ctr" defTabSz="605150"/>
              <a:endParaRPr lang="en-US" sz="900" b="1" spc="-3">
                <a:solidFill>
                  <a:srgbClr val="5B6770">
                    <a:lumMod val="75000"/>
                  </a:srgbClr>
                </a:solidFill>
                <a:latin typeface="Arial" panose="020B0604020202020204" pitchFamily="34" charset="0"/>
                <a:cs typeface="Arial" panose="020B0604020202020204" pitchFamily="34" charset="0"/>
              </a:endParaRPr>
            </a:p>
            <a:p>
              <a:pPr marL="7985" marR="3362" indent="-420" algn="ctr" defTabSz="605150"/>
              <a:r>
                <a:rPr lang="en-US" sz="900" b="1" spc="-3">
                  <a:solidFill>
                    <a:srgbClr val="5B6770">
                      <a:lumMod val="75000"/>
                    </a:srgbClr>
                  </a:solidFill>
                  <a:latin typeface="Arial" panose="020B0604020202020204" pitchFamily="34" charset="0"/>
                  <a:cs typeface="Arial" panose="020B0604020202020204" pitchFamily="34" charset="0"/>
                </a:rPr>
                <a:t>Varg 2009</a:t>
              </a:r>
            </a:p>
            <a:p>
              <a:pPr marL="7985" marR="3362" indent="-420" algn="ctr" defTabSz="605150"/>
              <a:r>
                <a:rPr lang="en-US" sz="900" b="1" spc="-3">
                  <a:solidFill>
                    <a:srgbClr val="5B6770">
                      <a:lumMod val="75000"/>
                    </a:srgbClr>
                  </a:solidFill>
                  <a:latin typeface="Arial" panose="020B0604020202020204" pitchFamily="34" charset="0"/>
                  <a:cs typeface="Arial" panose="020B0604020202020204" pitchFamily="34" charset="0"/>
                </a:rPr>
                <a:t>Foinaven 2015</a:t>
              </a:r>
            </a:p>
          </p:txBody>
        </p:sp>
        <p:pic>
          <p:nvPicPr>
            <p:cNvPr id="48" name="Picture 47" descr="Logo&#10;&#10;Description automatically generated">
              <a:extLst>
                <a:ext uri="{FF2B5EF4-FFF2-40B4-BE49-F238E27FC236}">
                  <a16:creationId xmlns:a16="http://schemas.microsoft.com/office/drawing/2014/main" id="{CF805275-3E2B-42CF-8990-E5491BF29C0E}"/>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433641" y="4836386"/>
              <a:ext cx="1578015" cy="350670"/>
            </a:xfrm>
            <a:prstGeom prst="rect">
              <a:avLst/>
            </a:prstGeom>
            <a:noFill/>
            <a:ln>
              <a:noFill/>
            </a:ln>
          </p:spPr>
        </p:pic>
      </p:grpSp>
      <p:grpSp>
        <p:nvGrpSpPr>
          <p:cNvPr id="17" name="Group 16">
            <a:extLst>
              <a:ext uri="{FF2B5EF4-FFF2-40B4-BE49-F238E27FC236}">
                <a16:creationId xmlns:a16="http://schemas.microsoft.com/office/drawing/2014/main" id="{15174075-C3EA-49DC-858D-827BC32D3A89}"/>
              </a:ext>
            </a:extLst>
          </p:cNvPr>
          <p:cNvGrpSpPr/>
          <p:nvPr/>
        </p:nvGrpSpPr>
        <p:grpSpPr>
          <a:xfrm>
            <a:off x="4904744" y="2103546"/>
            <a:ext cx="1800000" cy="1800000"/>
            <a:chOff x="4876273" y="2360157"/>
            <a:chExt cx="1800000" cy="1800000"/>
          </a:xfrm>
        </p:grpSpPr>
        <p:sp>
          <p:nvSpPr>
            <p:cNvPr id="39" name="Oval 38">
              <a:extLst>
                <a:ext uri="{FF2B5EF4-FFF2-40B4-BE49-F238E27FC236}">
                  <a16:creationId xmlns:a16="http://schemas.microsoft.com/office/drawing/2014/main" id="{CBCE93EF-D6AE-49F3-BB3D-7AB00F2D2AC4}"/>
                </a:ext>
              </a:extLst>
            </p:cNvPr>
            <p:cNvSpPr/>
            <p:nvPr/>
          </p:nvSpPr>
          <p:spPr>
            <a:xfrm>
              <a:off x="4876273" y="2360157"/>
              <a:ext cx="1800000" cy="1800000"/>
            </a:xfrm>
            <a:prstGeom prst="ellipse">
              <a:avLst/>
            </a:prstGeom>
            <a:no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7985" marR="3362" algn="ctr" defTabSz="605150">
                <a:lnSpc>
                  <a:spcPct val="142800"/>
                </a:lnSpc>
              </a:pPr>
              <a:endParaRPr lang="sv-SE" sz="900" b="1" spc="-3">
                <a:solidFill>
                  <a:srgbClr val="5B6770">
                    <a:lumMod val="75000"/>
                  </a:srgbClr>
                </a:solidFill>
                <a:latin typeface="Arial" panose="020B0604020202020204" pitchFamily="34" charset="0"/>
                <a:cs typeface="Arial" panose="020B0604020202020204" pitchFamily="34" charset="0"/>
              </a:endParaRPr>
            </a:p>
            <a:p>
              <a:pPr marL="7985" marR="3362" algn="ctr" defTabSz="605150">
                <a:lnSpc>
                  <a:spcPct val="142800"/>
                </a:lnSpc>
              </a:pPr>
              <a:endParaRPr lang="sv-SE" sz="900" b="1" spc="-3">
                <a:solidFill>
                  <a:srgbClr val="5B6770">
                    <a:lumMod val="75000"/>
                  </a:srgbClr>
                </a:solidFill>
                <a:latin typeface="Arial" panose="020B0604020202020204" pitchFamily="34" charset="0"/>
                <a:cs typeface="Arial" panose="020B0604020202020204" pitchFamily="34" charset="0"/>
              </a:endParaRPr>
            </a:p>
            <a:p>
              <a:pPr marL="7985" marR="3362" algn="ctr" defTabSz="605150">
                <a:lnSpc>
                  <a:spcPct val="142800"/>
                </a:lnSpc>
              </a:pPr>
              <a:r>
                <a:rPr lang="sv-SE" sz="900" b="1" spc="-3">
                  <a:solidFill>
                    <a:srgbClr val="5B6770">
                      <a:lumMod val="75000"/>
                    </a:srgbClr>
                  </a:solidFill>
                  <a:latin typeface="Arial" panose="020B0604020202020204" pitchFamily="34" charset="0"/>
                  <a:cs typeface="Arial" panose="020B0604020202020204" pitchFamily="34" charset="0"/>
                </a:rPr>
                <a:t>Ula 2000</a:t>
              </a:r>
            </a:p>
            <a:p>
              <a:pPr marL="7985" marR="3362" algn="ctr" defTabSz="605150">
                <a:lnSpc>
                  <a:spcPct val="142800"/>
                </a:lnSpc>
              </a:pPr>
              <a:r>
                <a:rPr lang="sv-SE" sz="900" b="1" spc="-3">
                  <a:solidFill>
                    <a:srgbClr val="5B6770">
                      <a:lumMod val="75000"/>
                    </a:srgbClr>
                  </a:solidFill>
                  <a:latin typeface="Arial" panose="020B0604020202020204" pitchFamily="34" charset="0"/>
                  <a:cs typeface="Arial" panose="020B0604020202020204" pitchFamily="34" charset="0"/>
                </a:rPr>
                <a:t>Oselvar / Tambar 2009</a:t>
              </a:r>
            </a:p>
            <a:p>
              <a:pPr marL="7985" marR="3362" algn="ctr" defTabSz="605150">
                <a:lnSpc>
                  <a:spcPct val="142800"/>
                </a:lnSpc>
              </a:pPr>
              <a:r>
                <a:rPr lang="sv-SE" sz="900" b="1" spc="-3">
                  <a:solidFill>
                    <a:srgbClr val="5B6770">
                      <a:lumMod val="75000"/>
                    </a:srgbClr>
                  </a:solidFill>
                  <a:latin typeface="Arial" panose="020B0604020202020204" pitchFamily="34" charset="0"/>
                  <a:cs typeface="Arial" panose="020B0604020202020204" pitchFamily="34" charset="0"/>
                </a:rPr>
                <a:t>Skarv 2022</a:t>
              </a:r>
              <a:endParaRPr lang="sv-SE" sz="900">
                <a:solidFill>
                  <a:srgbClr val="5B6770">
                    <a:lumMod val="75000"/>
                  </a:srgbClr>
                </a:solidFill>
                <a:latin typeface="Arial" panose="020B0604020202020204" pitchFamily="34" charset="0"/>
                <a:cs typeface="Arial" panose="020B0604020202020204" pitchFamily="34" charset="0"/>
              </a:endParaRPr>
            </a:p>
          </p:txBody>
        </p:sp>
        <p:pic>
          <p:nvPicPr>
            <p:cNvPr id="50" name="Picture 49" descr="A close-up of a logo&#10;&#10;Description automatically generated with medium confidence">
              <a:extLst>
                <a:ext uri="{FF2B5EF4-FFF2-40B4-BE49-F238E27FC236}">
                  <a16:creationId xmlns:a16="http://schemas.microsoft.com/office/drawing/2014/main" id="{021965FC-D6F8-4906-BB71-1BF417182D4A}"/>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236933" y="2764172"/>
              <a:ext cx="1152941" cy="287593"/>
            </a:xfrm>
            <a:prstGeom prst="rect">
              <a:avLst/>
            </a:prstGeom>
            <a:noFill/>
            <a:ln>
              <a:noFill/>
            </a:ln>
          </p:spPr>
        </p:pic>
      </p:grpSp>
      <p:grpSp>
        <p:nvGrpSpPr>
          <p:cNvPr id="12" name="Group 11">
            <a:extLst>
              <a:ext uri="{FF2B5EF4-FFF2-40B4-BE49-F238E27FC236}">
                <a16:creationId xmlns:a16="http://schemas.microsoft.com/office/drawing/2014/main" id="{9E0F59EC-7504-493F-A0E8-6869C7017644}"/>
              </a:ext>
            </a:extLst>
          </p:cNvPr>
          <p:cNvGrpSpPr/>
          <p:nvPr/>
        </p:nvGrpSpPr>
        <p:grpSpPr>
          <a:xfrm>
            <a:off x="6916949" y="1490035"/>
            <a:ext cx="1800000" cy="1800000"/>
            <a:chOff x="7049995" y="1574278"/>
            <a:chExt cx="1800000" cy="1800000"/>
          </a:xfrm>
        </p:grpSpPr>
        <p:sp>
          <p:nvSpPr>
            <p:cNvPr id="40" name="Oval 39">
              <a:extLst>
                <a:ext uri="{FF2B5EF4-FFF2-40B4-BE49-F238E27FC236}">
                  <a16:creationId xmlns:a16="http://schemas.microsoft.com/office/drawing/2014/main" id="{D7699833-38AA-41EB-BD82-82C476D198FA}"/>
                </a:ext>
              </a:extLst>
            </p:cNvPr>
            <p:cNvSpPr/>
            <p:nvPr/>
          </p:nvSpPr>
          <p:spPr>
            <a:xfrm>
              <a:off x="7049995" y="1574278"/>
              <a:ext cx="1800000" cy="1800000"/>
            </a:xfrm>
            <a:prstGeom prst="ellipse">
              <a:avLst/>
            </a:prstGeom>
            <a:no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7985" marR="3362" indent="-420" algn="ctr" defTabSz="605150">
                <a:lnSpc>
                  <a:spcPct val="142800"/>
                </a:lnSpc>
              </a:pPr>
              <a:endParaRPr lang="en-GB" sz="900" b="1" spc="-3">
                <a:solidFill>
                  <a:srgbClr val="5B6770">
                    <a:lumMod val="75000"/>
                  </a:srgbClr>
                </a:solidFill>
                <a:latin typeface="Arial" panose="020B0604020202020204" pitchFamily="34" charset="0"/>
                <a:cs typeface="Arial" panose="020B0604020202020204" pitchFamily="34" charset="0"/>
              </a:endParaRPr>
            </a:p>
            <a:p>
              <a:pPr marL="7985" marR="3362" indent="-420" algn="ctr" defTabSz="605150">
                <a:lnSpc>
                  <a:spcPct val="142800"/>
                </a:lnSpc>
              </a:pPr>
              <a:endParaRPr lang="en-GB" sz="900" b="1" spc="-3">
                <a:solidFill>
                  <a:srgbClr val="5B6770">
                    <a:lumMod val="75000"/>
                  </a:srgbClr>
                </a:solidFill>
                <a:latin typeface="Arial" panose="020B0604020202020204" pitchFamily="34" charset="0"/>
                <a:cs typeface="Arial" panose="020B0604020202020204" pitchFamily="34" charset="0"/>
              </a:endParaRPr>
            </a:p>
            <a:p>
              <a:pPr marL="7985" marR="3362" indent="-420" algn="ctr" defTabSz="605150">
                <a:lnSpc>
                  <a:spcPct val="142800"/>
                </a:lnSpc>
              </a:pPr>
              <a:r>
                <a:rPr lang="en-GB" sz="900" b="1" spc="-3">
                  <a:solidFill>
                    <a:srgbClr val="5B6770">
                      <a:lumMod val="75000"/>
                    </a:srgbClr>
                  </a:solidFill>
                  <a:latin typeface="Arial" panose="020B0604020202020204" pitchFamily="34" charset="0"/>
                  <a:cs typeface="Arial" panose="020B0604020202020204" pitchFamily="34" charset="0"/>
                </a:rPr>
                <a:t>Gyda 2000</a:t>
              </a:r>
            </a:p>
            <a:p>
              <a:pPr marL="7985" marR="3362" indent="-420" algn="ctr" defTabSz="605150">
                <a:lnSpc>
                  <a:spcPct val="142800"/>
                </a:lnSpc>
              </a:pPr>
              <a:r>
                <a:rPr lang="en-GB" sz="900" b="1" spc="-3">
                  <a:solidFill>
                    <a:srgbClr val="5B6770">
                      <a:lumMod val="75000"/>
                    </a:srgbClr>
                  </a:solidFill>
                  <a:latin typeface="Arial" panose="020B0604020202020204" pitchFamily="34" charset="0"/>
                  <a:cs typeface="Arial" panose="020B0604020202020204" pitchFamily="34" charset="0"/>
                </a:rPr>
                <a:t>Varg 2015</a:t>
              </a:r>
              <a:endParaRPr lang="en-GB" sz="900" spc="-3" dirty="0">
                <a:solidFill>
                  <a:srgbClr val="5B6770">
                    <a:lumMod val="75000"/>
                  </a:srgbClr>
                </a:solidFill>
                <a:latin typeface="Arial" panose="020B0604020202020204" pitchFamily="34" charset="0"/>
                <a:cs typeface="Arial" panose="020B0604020202020204" pitchFamily="34" charset="0"/>
              </a:endParaRPr>
            </a:p>
          </p:txBody>
        </p:sp>
        <p:pic>
          <p:nvPicPr>
            <p:cNvPr id="51" name="Picture 50" descr="Logo, company name&#10;&#10;Description automatically generated">
              <a:extLst>
                <a:ext uri="{FF2B5EF4-FFF2-40B4-BE49-F238E27FC236}">
                  <a16:creationId xmlns:a16="http://schemas.microsoft.com/office/drawing/2014/main" id="{E2DE4EF6-F895-4D62-918B-326E3CF5CD01}"/>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270173" y="2103546"/>
              <a:ext cx="1307528" cy="295783"/>
            </a:xfrm>
            <a:prstGeom prst="rect">
              <a:avLst/>
            </a:prstGeom>
            <a:noFill/>
            <a:ln>
              <a:noFill/>
            </a:ln>
          </p:spPr>
        </p:pic>
      </p:grpSp>
      <p:grpSp>
        <p:nvGrpSpPr>
          <p:cNvPr id="11" name="Group 10">
            <a:extLst>
              <a:ext uri="{FF2B5EF4-FFF2-40B4-BE49-F238E27FC236}">
                <a16:creationId xmlns:a16="http://schemas.microsoft.com/office/drawing/2014/main" id="{D5E439B5-C44F-4AA5-B71B-4B33688C7CAC}"/>
              </a:ext>
            </a:extLst>
          </p:cNvPr>
          <p:cNvGrpSpPr/>
          <p:nvPr/>
        </p:nvGrpSpPr>
        <p:grpSpPr>
          <a:xfrm>
            <a:off x="7589827" y="3845433"/>
            <a:ext cx="1800000" cy="1800000"/>
            <a:chOff x="8118264" y="4125195"/>
            <a:chExt cx="1800000" cy="1800000"/>
          </a:xfrm>
        </p:grpSpPr>
        <p:sp>
          <p:nvSpPr>
            <p:cNvPr id="41" name="Oval 40">
              <a:extLst>
                <a:ext uri="{FF2B5EF4-FFF2-40B4-BE49-F238E27FC236}">
                  <a16:creationId xmlns:a16="http://schemas.microsoft.com/office/drawing/2014/main" id="{850E9C22-FB42-4E79-BC8A-80C9AD10E11A}"/>
                </a:ext>
              </a:extLst>
            </p:cNvPr>
            <p:cNvSpPr/>
            <p:nvPr/>
          </p:nvSpPr>
          <p:spPr>
            <a:xfrm>
              <a:off x="8118264" y="4125195"/>
              <a:ext cx="1800000" cy="1800000"/>
            </a:xfrm>
            <a:prstGeom prst="ellipse">
              <a:avLst/>
            </a:prstGeom>
            <a:no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8405" marR="3362" algn="ctr" defTabSz="605150">
                <a:lnSpc>
                  <a:spcPct val="142800"/>
                </a:lnSpc>
              </a:pPr>
              <a:endParaRPr lang="en-GB" sz="900" b="1" spc="-3">
                <a:solidFill>
                  <a:srgbClr val="5B6770">
                    <a:lumMod val="75000"/>
                  </a:srgbClr>
                </a:solidFill>
                <a:latin typeface="Arial" panose="020B0604020202020204" pitchFamily="34" charset="0"/>
                <a:cs typeface="Arial" panose="020B0604020202020204" pitchFamily="34" charset="0"/>
              </a:endParaRPr>
            </a:p>
            <a:p>
              <a:pPr marL="8405" marR="3362" algn="ctr" defTabSz="605150">
                <a:lnSpc>
                  <a:spcPct val="142800"/>
                </a:lnSpc>
              </a:pPr>
              <a:endParaRPr lang="en-GB" sz="900" b="1" spc="-3">
                <a:solidFill>
                  <a:srgbClr val="5B6770">
                    <a:lumMod val="75000"/>
                  </a:srgbClr>
                </a:solidFill>
                <a:latin typeface="Arial" panose="020B0604020202020204" pitchFamily="34" charset="0"/>
                <a:cs typeface="Arial" panose="020B0604020202020204" pitchFamily="34" charset="0"/>
              </a:endParaRPr>
            </a:p>
            <a:p>
              <a:pPr marL="8405" marR="3362" algn="ctr" defTabSz="605150">
                <a:lnSpc>
                  <a:spcPct val="142800"/>
                </a:lnSpc>
              </a:pPr>
              <a:endParaRPr lang="en-GB" sz="900" b="1" spc="-3">
                <a:solidFill>
                  <a:srgbClr val="5B6770">
                    <a:lumMod val="75000"/>
                  </a:srgbClr>
                </a:solidFill>
                <a:latin typeface="Arial" panose="020B0604020202020204" pitchFamily="34" charset="0"/>
                <a:cs typeface="Arial" panose="020B0604020202020204" pitchFamily="34" charset="0"/>
              </a:endParaRPr>
            </a:p>
            <a:p>
              <a:pPr marL="8405" marR="3362" algn="ctr" defTabSz="605150">
                <a:lnSpc>
                  <a:spcPct val="142800"/>
                </a:lnSpc>
              </a:pPr>
              <a:r>
                <a:rPr lang="en-GB" sz="900" b="1" spc="-3">
                  <a:solidFill>
                    <a:srgbClr val="5B6770">
                      <a:lumMod val="75000"/>
                    </a:srgbClr>
                  </a:solidFill>
                  <a:latin typeface="Arial" panose="020B0604020202020204" pitchFamily="34" charset="0"/>
                  <a:cs typeface="Arial" panose="020B0604020202020204" pitchFamily="34" charset="0"/>
                </a:rPr>
                <a:t>Rafnes Noretyl 2002</a:t>
              </a:r>
            </a:p>
            <a:p>
              <a:pPr marL="8405" marR="3362" algn="ctr" defTabSz="605150">
                <a:lnSpc>
                  <a:spcPct val="142800"/>
                </a:lnSpc>
              </a:pPr>
              <a:r>
                <a:rPr lang="en-GB" sz="900" b="1" spc="-3">
                  <a:solidFill>
                    <a:srgbClr val="5B6770">
                      <a:lumMod val="75000"/>
                    </a:srgbClr>
                  </a:solidFill>
                  <a:latin typeface="Arial" panose="020B0604020202020204" pitchFamily="34" charset="0"/>
                  <a:cs typeface="Arial" panose="020B0604020202020204" pitchFamily="34" charset="0"/>
                </a:rPr>
                <a:t>KlorVCM 2016</a:t>
              </a:r>
            </a:p>
          </p:txBody>
        </p:sp>
        <p:pic>
          <p:nvPicPr>
            <p:cNvPr id="52" name="Picture 51" descr="A picture containing text, clipart&#10;&#10;Description automatically generated">
              <a:extLst>
                <a:ext uri="{FF2B5EF4-FFF2-40B4-BE49-F238E27FC236}">
                  <a16:creationId xmlns:a16="http://schemas.microsoft.com/office/drawing/2014/main" id="{F593AAE0-6C15-4BEA-BEFC-CEEFC26C3CFF}"/>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8438044" y="4694803"/>
              <a:ext cx="1122377" cy="336713"/>
            </a:xfrm>
            <a:prstGeom prst="rect">
              <a:avLst/>
            </a:prstGeom>
            <a:noFill/>
            <a:ln>
              <a:noFill/>
            </a:ln>
          </p:spPr>
        </p:pic>
      </p:grpSp>
      <p:grpSp>
        <p:nvGrpSpPr>
          <p:cNvPr id="19" name="Group 18">
            <a:extLst>
              <a:ext uri="{FF2B5EF4-FFF2-40B4-BE49-F238E27FC236}">
                <a16:creationId xmlns:a16="http://schemas.microsoft.com/office/drawing/2014/main" id="{F061519B-F2A4-4A32-81E7-72999331A5D3}"/>
              </a:ext>
            </a:extLst>
          </p:cNvPr>
          <p:cNvGrpSpPr/>
          <p:nvPr/>
        </p:nvGrpSpPr>
        <p:grpSpPr>
          <a:xfrm>
            <a:off x="700400" y="2329632"/>
            <a:ext cx="1800000" cy="1830525"/>
            <a:chOff x="950937" y="2121240"/>
            <a:chExt cx="1800000" cy="1830525"/>
          </a:xfrm>
        </p:grpSpPr>
        <p:sp>
          <p:nvSpPr>
            <p:cNvPr id="7" name="Oval 6">
              <a:extLst>
                <a:ext uri="{FF2B5EF4-FFF2-40B4-BE49-F238E27FC236}">
                  <a16:creationId xmlns:a16="http://schemas.microsoft.com/office/drawing/2014/main" id="{CAFD3502-A4CF-4276-B072-7BB1EFC9E6F2}"/>
                </a:ext>
              </a:extLst>
            </p:cNvPr>
            <p:cNvSpPr/>
            <p:nvPr/>
          </p:nvSpPr>
          <p:spPr>
            <a:xfrm>
              <a:off x="950937" y="2151765"/>
              <a:ext cx="1800000" cy="1800000"/>
            </a:xfrm>
            <a:prstGeom prst="ellipse">
              <a:avLst/>
            </a:prstGeom>
            <a:noFill/>
            <a:ln w="571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7985" marR="3362" indent="-420" algn="ctr" defTabSz="605150">
                <a:lnSpc>
                  <a:spcPct val="142800"/>
                </a:lnSpc>
              </a:pPr>
              <a:endParaRPr lang="en-GB" sz="900" b="1" spc="-3">
                <a:solidFill>
                  <a:srgbClr val="5B6770">
                    <a:lumMod val="75000"/>
                  </a:srgbClr>
                </a:solidFill>
                <a:latin typeface="Arial" panose="020B0604020202020204" pitchFamily="34" charset="0"/>
                <a:cs typeface="Arial" panose="020B0604020202020204" pitchFamily="34" charset="0"/>
              </a:endParaRPr>
            </a:p>
            <a:p>
              <a:pPr marL="7985" marR="3362" indent="-420" algn="ctr" defTabSz="605150">
                <a:lnSpc>
                  <a:spcPct val="142800"/>
                </a:lnSpc>
              </a:pPr>
              <a:endParaRPr lang="en-GB" sz="900" b="1" spc="-3">
                <a:solidFill>
                  <a:srgbClr val="5B6770">
                    <a:lumMod val="75000"/>
                  </a:srgbClr>
                </a:solidFill>
                <a:latin typeface="Arial" panose="020B0604020202020204" pitchFamily="34" charset="0"/>
                <a:cs typeface="Arial" panose="020B0604020202020204" pitchFamily="34" charset="0"/>
              </a:endParaRPr>
            </a:p>
            <a:p>
              <a:pPr marL="7985" marR="3362" indent="-420" algn="ctr" defTabSz="605150">
                <a:lnSpc>
                  <a:spcPct val="142800"/>
                </a:lnSpc>
              </a:pPr>
              <a:r>
                <a:rPr lang="en-GB" sz="900" b="1" spc="-3">
                  <a:solidFill>
                    <a:srgbClr val="5B6770">
                      <a:lumMod val="75000"/>
                    </a:srgbClr>
                  </a:solidFill>
                  <a:latin typeface="Arial" panose="020B0604020202020204" pitchFamily="34" charset="0"/>
                  <a:cs typeface="Arial" panose="020B0604020202020204" pitchFamily="34" charset="0"/>
                </a:rPr>
                <a:t>Hammerfest 2004</a:t>
              </a:r>
            </a:p>
            <a:p>
              <a:pPr marL="7985" marR="3362" indent="-420" algn="ctr" defTabSz="605150">
                <a:lnSpc>
                  <a:spcPct val="142800"/>
                </a:lnSpc>
              </a:pPr>
              <a:r>
                <a:rPr lang="en-GB" sz="900" b="1" spc="-3">
                  <a:solidFill>
                    <a:srgbClr val="5B6770">
                      <a:lumMod val="75000"/>
                    </a:srgbClr>
                  </a:solidFill>
                  <a:latin typeface="Arial" panose="020B0604020202020204" pitchFamily="34" charset="0"/>
                  <a:cs typeface="Arial" panose="020B0604020202020204" pitchFamily="34" charset="0"/>
                </a:rPr>
                <a:t>TrollB 2020</a:t>
              </a:r>
            </a:p>
            <a:p>
              <a:pPr marL="7985" marR="3362" indent="-420" algn="ctr" defTabSz="605150">
                <a:lnSpc>
                  <a:spcPct val="142800"/>
                </a:lnSpc>
              </a:pPr>
              <a:r>
                <a:rPr lang="en-GB" sz="900" b="1" spc="-3">
                  <a:solidFill>
                    <a:srgbClr val="5B6770">
                      <a:lumMod val="75000"/>
                    </a:srgbClr>
                  </a:solidFill>
                  <a:latin typeface="Arial" panose="020B0604020202020204" pitchFamily="34" charset="0"/>
                  <a:cs typeface="Arial" panose="020B0604020202020204" pitchFamily="34" charset="0"/>
                </a:rPr>
                <a:t>Askelaad 2020</a:t>
              </a:r>
            </a:p>
            <a:p>
              <a:pPr marL="7985" marR="3362" indent="-420" algn="ctr" defTabSz="605150">
                <a:lnSpc>
                  <a:spcPct val="142800"/>
                </a:lnSpc>
              </a:pPr>
              <a:r>
                <a:rPr lang="en-GB" sz="900" b="1" spc="-3">
                  <a:solidFill>
                    <a:srgbClr val="5B6770">
                      <a:lumMod val="75000"/>
                    </a:srgbClr>
                  </a:solidFill>
                  <a:latin typeface="Arial" panose="020B0604020202020204" pitchFamily="34" charset="0"/>
                  <a:cs typeface="Arial" panose="020B0604020202020204" pitchFamily="34" charset="0"/>
                </a:rPr>
                <a:t>NjordB 2017</a:t>
              </a:r>
              <a:endParaRPr lang="en-GB" sz="900" b="1" spc="-3" dirty="0">
                <a:solidFill>
                  <a:srgbClr val="5B6770">
                    <a:lumMod val="75000"/>
                  </a:srgbClr>
                </a:solidFill>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CFB5C94A-ADBE-42E9-BA8A-20524182B88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455597" y="2121240"/>
              <a:ext cx="972537" cy="97253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63138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43273015-5B6B-4487-9048-4C8F0A47C53C}"/>
              </a:ext>
            </a:extLst>
          </p:cNvPr>
          <p:cNvSpPr>
            <a:spLocks noGrp="1"/>
          </p:cNvSpPr>
          <p:nvPr>
            <p:ph type="body" sz="quarter" idx="10"/>
          </p:nvPr>
        </p:nvSpPr>
        <p:spPr>
          <a:xfrm>
            <a:off x="575734" y="358776"/>
            <a:ext cx="11040533" cy="250825"/>
          </a:xfrm>
        </p:spPr>
        <p:txBody>
          <a:bodyPr lIns="91440" tIns="45720" rIns="91440" bIns="45720" anchor="ctr"/>
          <a:lstStyle/>
          <a:p>
            <a:r>
              <a:rPr lang="en-GB"/>
              <a:t>Our environmental commitment</a:t>
            </a:r>
          </a:p>
        </p:txBody>
      </p:sp>
      <p:sp>
        <p:nvSpPr>
          <p:cNvPr id="21" name="Content Placeholder 20">
            <a:extLst>
              <a:ext uri="{FF2B5EF4-FFF2-40B4-BE49-F238E27FC236}">
                <a16:creationId xmlns:a16="http://schemas.microsoft.com/office/drawing/2014/main" id="{228FEBF5-656D-41CD-8E6D-C24F9F0B21D0}"/>
              </a:ext>
            </a:extLst>
          </p:cNvPr>
          <p:cNvSpPr>
            <a:spLocks noGrp="1"/>
          </p:cNvSpPr>
          <p:nvPr>
            <p:ph idx="1"/>
          </p:nvPr>
        </p:nvSpPr>
        <p:spPr>
          <a:xfrm>
            <a:off x="575734" y="1412874"/>
            <a:ext cx="6960129" cy="4716463"/>
          </a:xfrm>
        </p:spPr>
        <p:txBody>
          <a:bodyPr lIns="91440" tIns="45720" rIns="91440" bIns="45720" anchor="ctr"/>
          <a:lstStyle/>
          <a:p>
            <a:r>
              <a:rPr lang="en-US" b="1">
                <a:latin typeface="Arial"/>
                <a:cs typeface="Arial"/>
              </a:rPr>
              <a:t>Our vision </a:t>
            </a:r>
          </a:p>
          <a:p>
            <a:r>
              <a:rPr lang="en-US">
                <a:latin typeface="Arial"/>
                <a:cs typeface="Arial"/>
              </a:rPr>
              <a:t>Proserv will help to protect the planet's future by ensuring we remove more greenhouse gases from the atmosphere than we emit.</a:t>
            </a:r>
          </a:p>
          <a:p>
            <a:endParaRPr lang="en-US"/>
          </a:p>
          <a:p>
            <a:r>
              <a:rPr lang="en-US" b="1">
                <a:latin typeface="Arial"/>
                <a:cs typeface="Arial"/>
              </a:rPr>
              <a:t>Our mission </a:t>
            </a:r>
          </a:p>
          <a:p>
            <a:r>
              <a:rPr lang="en-US">
                <a:latin typeface="Arial"/>
                <a:cs typeface="Arial"/>
              </a:rPr>
              <a:t>To be a carbon net zero company by 2050 or sooner. </a:t>
            </a:r>
            <a:endParaRPr lang="en-US"/>
          </a:p>
          <a:p>
            <a:endParaRPr lang="en-US"/>
          </a:p>
          <a:p>
            <a:r>
              <a:rPr lang="en-US" b="1">
                <a:latin typeface="Arial"/>
                <a:cs typeface="Arial"/>
              </a:rPr>
              <a:t>How will we become net zero?</a:t>
            </a:r>
          </a:p>
          <a:p>
            <a:r>
              <a:rPr lang="en-US" b="1">
                <a:solidFill>
                  <a:schemeClr val="accent1"/>
                </a:solidFill>
                <a:latin typeface="Arial"/>
                <a:cs typeface="Arial"/>
              </a:rPr>
              <a:t>REDUCE </a:t>
            </a:r>
            <a:r>
              <a:rPr lang="en-US">
                <a:latin typeface="Arial"/>
                <a:cs typeface="Arial"/>
              </a:rPr>
              <a:t>emissions through increased efficiencies</a:t>
            </a:r>
          </a:p>
          <a:p>
            <a:r>
              <a:rPr lang="en-US" b="1">
                <a:solidFill>
                  <a:srgbClr val="FFC000"/>
                </a:solidFill>
                <a:latin typeface="Arial"/>
                <a:cs typeface="Arial"/>
              </a:rPr>
              <a:t>BALANCE</a:t>
            </a:r>
            <a:r>
              <a:rPr lang="en-US">
                <a:latin typeface="Arial"/>
                <a:cs typeface="Arial"/>
              </a:rPr>
              <a:t> the remainder through carbon offsetting </a:t>
            </a:r>
            <a:r>
              <a:rPr lang="en-US" err="1">
                <a:latin typeface="Arial"/>
                <a:cs typeface="Arial"/>
              </a:rPr>
              <a:t>programmes</a:t>
            </a:r>
            <a:endParaRPr lang="en-US">
              <a:latin typeface="Arial"/>
              <a:cs typeface="Arial"/>
            </a:endParaRPr>
          </a:p>
          <a:p>
            <a:r>
              <a:rPr lang="en-US" b="1">
                <a:solidFill>
                  <a:schemeClr val="accent1"/>
                </a:solidFill>
                <a:latin typeface="Arial"/>
                <a:cs typeface="Arial"/>
              </a:rPr>
              <a:t>SUPPORT</a:t>
            </a:r>
            <a:r>
              <a:rPr lang="en-US">
                <a:latin typeface="Arial"/>
                <a:cs typeface="Arial"/>
              </a:rPr>
              <a:t> our supply chain to show evidence of the same</a:t>
            </a:r>
          </a:p>
        </p:txBody>
      </p:sp>
      <p:pic>
        <p:nvPicPr>
          <p:cNvPr id="10" name="Graphic 9">
            <a:extLst>
              <a:ext uri="{FF2B5EF4-FFF2-40B4-BE49-F238E27FC236}">
                <a16:creationId xmlns:a16="http://schemas.microsoft.com/office/drawing/2014/main" id="{DEE7438D-49DA-4993-B593-03A51E0D26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99837" y="1663754"/>
            <a:ext cx="1021068" cy="663694"/>
          </a:xfrm>
          <a:prstGeom prst="rect">
            <a:avLst/>
          </a:prstGeom>
        </p:spPr>
      </p:pic>
      <p:pic>
        <p:nvPicPr>
          <p:cNvPr id="11" name="Graphic 10">
            <a:extLst>
              <a:ext uri="{FF2B5EF4-FFF2-40B4-BE49-F238E27FC236}">
                <a16:creationId xmlns:a16="http://schemas.microsoft.com/office/drawing/2014/main" id="{80F0AED9-5CC5-4B06-9F0E-B4BB08E3B5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13106" y="2424603"/>
            <a:ext cx="861742" cy="786589"/>
          </a:xfrm>
          <a:prstGeom prst="rect">
            <a:avLst/>
          </a:prstGeom>
        </p:spPr>
      </p:pic>
      <p:pic>
        <p:nvPicPr>
          <p:cNvPr id="12" name="Graphic 11">
            <a:extLst>
              <a:ext uri="{FF2B5EF4-FFF2-40B4-BE49-F238E27FC236}">
                <a16:creationId xmlns:a16="http://schemas.microsoft.com/office/drawing/2014/main" id="{FA457A78-1B70-4158-B622-BED0D7C5B2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77680" y="2817897"/>
            <a:ext cx="540055" cy="1019059"/>
          </a:xfrm>
          <a:prstGeom prst="rect">
            <a:avLst/>
          </a:prstGeom>
        </p:spPr>
      </p:pic>
      <p:pic>
        <p:nvPicPr>
          <p:cNvPr id="14" name="Graphic 13">
            <a:extLst>
              <a:ext uri="{FF2B5EF4-FFF2-40B4-BE49-F238E27FC236}">
                <a16:creationId xmlns:a16="http://schemas.microsoft.com/office/drawing/2014/main" id="{A21507E5-2860-4B3D-96E8-FE7CC3BFA1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99574" y="4747335"/>
            <a:ext cx="563450" cy="866848"/>
          </a:xfrm>
          <a:prstGeom prst="rect">
            <a:avLst/>
          </a:prstGeom>
        </p:spPr>
      </p:pic>
      <p:pic>
        <p:nvPicPr>
          <p:cNvPr id="15" name="Graphic 14" descr="Earth globe: Americas with solid fill">
            <a:extLst>
              <a:ext uri="{FF2B5EF4-FFF2-40B4-BE49-F238E27FC236}">
                <a16:creationId xmlns:a16="http://schemas.microsoft.com/office/drawing/2014/main" id="{D2C18D46-8A5B-4C81-A77E-380AB38DE00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43034" y="2442284"/>
            <a:ext cx="2305050" cy="2305050"/>
          </a:xfrm>
          <a:prstGeom prst="rect">
            <a:avLst/>
          </a:prstGeom>
        </p:spPr>
      </p:pic>
      <p:pic>
        <p:nvPicPr>
          <p:cNvPr id="20" name="Graphic 19">
            <a:extLst>
              <a:ext uri="{FF2B5EF4-FFF2-40B4-BE49-F238E27FC236}">
                <a16:creationId xmlns:a16="http://schemas.microsoft.com/office/drawing/2014/main" id="{8BFF0F1D-23AB-4025-9C0E-E3303344A12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784647" y="4341629"/>
            <a:ext cx="925218" cy="811410"/>
          </a:xfrm>
          <a:prstGeom prst="rect">
            <a:avLst/>
          </a:prstGeom>
        </p:spPr>
      </p:pic>
      <p:sp>
        <p:nvSpPr>
          <p:cNvPr id="23" name="Arrow: Chevron 22">
            <a:extLst>
              <a:ext uri="{FF2B5EF4-FFF2-40B4-BE49-F238E27FC236}">
                <a16:creationId xmlns:a16="http://schemas.microsoft.com/office/drawing/2014/main" id="{2B113EA2-DF17-4ABB-813A-779CB46700C4}"/>
              </a:ext>
            </a:extLst>
          </p:cNvPr>
          <p:cNvSpPr/>
          <p:nvPr/>
        </p:nvSpPr>
        <p:spPr>
          <a:xfrm rot="19800000">
            <a:off x="8583379" y="2065327"/>
            <a:ext cx="389182" cy="299739"/>
          </a:xfrm>
          <a:prstGeom prst="chevron">
            <a:avLst/>
          </a:prstGeom>
          <a:solidFill>
            <a:schemeClr val="accent6">
              <a:lumMod val="75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1"/>
              </a:solidFill>
            </a:endParaRPr>
          </a:p>
        </p:txBody>
      </p:sp>
      <p:sp>
        <p:nvSpPr>
          <p:cNvPr id="24" name="Arrow: Chevron 23">
            <a:extLst>
              <a:ext uri="{FF2B5EF4-FFF2-40B4-BE49-F238E27FC236}">
                <a16:creationId xmlns:a16="http://schemas.microsoft.com/office/drawing/2014/main" id="{6038B866-6A8F-465E-9ACA-AF7B858EED58}"/>
              </a:ext>
            </a:extLst>
          </p:cNvPr>
          <p:cNvSpPr/>
          <p:nvPr/>
        </p:nvSpPr>
        <p:spPr>
          <a:xfrm rot="1800000">
            <a:off x="10472893" y="2297417"/>
            <a:ext cx="389182" cy="299739"/>
          </a:xfrm>
          <a:prstGeom prst="chevron">
            <a:avLst/>
          </a:prstGeom>
          <a:solidFill>
            <a:schemeClr val="accent6">
              <a:lumMod val="75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1"/>
              </a:solidFill>
            </a:endParaRPr>
          </a:p>
        </p:txBody>
      </p:sp>
      <p:sp>
        <p:nvSpPr>
          <p:cNvPr id="25" name="Arrow: Chevron 24">
            <a:extLst>
              <a:ext uri="{FF2B5EF4-FFF2-40B4-BE49-F238E27FC236}">
                <a16:creationId xmlns:a16="http://schemas.microsoft.com/office/drawing/2014/main" id="{FD0B8B56-FC21-48F2-B85C-32DBA37D2EBE}"/>
              </a:ext>
            </a:extLst>
          </p:cNvPr>
          <p:cNvSpPr/>
          <p:nvPr/>
        </p:nvSpPr>
        <p:spPr>
          <a:xfrm rot="7200000">
            <a:off x="10713749" y="4241236"/>
            <a:ext cx="389182" cy="299739"/>
          </a:xfrm>
          <a:prstGeom prst="chevron">
            <a:avLst/>
          </a:prstGeom>
          <a:solidFill>
            <a:schemeClr val="accent6">
              <a:lumMod val="75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1"/>
              </a:solidFill>
            </a:endParaRPr>
          </a:p>
        </p:txBody>
      </p:sp>
      <p:sp>
        <p:nvSpPr>
          <p:cNvPr id="26" name="Arrow: Chevron 25">
            <a:extLst>
              <a:ext uri="{FF2B5EF4-FFF2-40B4-BE49-F238E27FC236}">
                <a16:creationId xmlns:a16="http://schemas.microsoft.com/office/drawing/2014/main" id="{3EEAD629-01E9-45F3-A4E0-708514D9803D}"/>
              </a:ext>
            </a:extLst>
          </p:cNvPr>
          <p:cNvSpPr/>
          <p:nvPr/>
        </p:nvSpPr>
        <p:spPr>
          <a:xfrm rot="11700000">
            <a:off x="9114670" y="4955693"/>
            <a:ext cx="389182" cy="299739"/>
          </a:xfrm>
          <a:prstGeom prst="chevron">
            <a:avLst/>
          </a:prstGeom>
          <a:solidFill>
            <a:schemeClr val="accent6">
              <a:lumMod val="75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1"/>
              </a:solidFill>
            </a:endParaRPr>
          </a:p>
        </p:txBody>
      </p:sp>
      <p:sp>
        <p:nvSpPr>
          <p:cNvPr id="27" name="Arrow: Chevron 26">
            <a:extLst>
              <a:ext uri="{FF2B5EF4-FFF2-40B4-BE49-F238E27FC236}">
                <a16:creationId xmlns:a16="http://schemas.microsoft.com/office/drawing/2014/main" id="{01C64A18-0D8B-4135-B47A-9344013D6F04}"/>
              </a:ext>
            </a:extLst>
          </p:cNvPr>
          <p:cNvSpPr/>
          <p:nvPr/>
        </p:nvSpPr>
        <p:spPr>
          <a:xfrm rot="16200000">
            <a:off x="7883973" y="3673591"/>
            <a:ext cx="389185" cy="299741"/>
          </a:xfrm>
          <a:prstGeom prst="chevron">
            <a:avLst/>
          </a:prstGeom>
          <a:solidFill>
            <a:schemeClr val="accent6">
              <a:lumMod val="75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1"/>
              </a:solidFill>
            </a:endParaRPr>
          </a:p>
        </p:txBody>
      </p:sp>
    </p:spTree>
    <p:extLst>
      <p:ext uri="{BB962C8B-B14F-4D97-AF65-F5344CB8AC3E}">
        <p14:creationId xmlns:p14="http://schemas.microsoft.com/office/powerpoint/2010/main" val="1155000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27FB5E1C-32F2-4579-859C-609D4C80A916}"/>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31109"/>
          <a:stretch/>
        </p:blipFill>
        <p:spPr>
          <a:xfrm>
            <a:off x="7744732" y="1412875"/>
            <a:ext cx="3871535" cy="4724588"/>
          </a:xfrm>
          <a:prstGeom prst="rect">
            <a:avLst/>
          </a:prstGeom>
        </p:spPr>
      </p:pic>
      <p:sp>
        <p:nvSpPr>
          <p:cNvPr id="2" name="Title 1">
            <a:extLst>
              <a:ext uri="{FF2B5EF4-FFF2-40B4-BE49-F238E27FC236}">
                <a16:creationId xmlns:a16="http://schemas.microsoft.com/office/drawing/2014/main" id="{AB575427-AA40-4C6C-A0D7-7754239D5B0F}"/>
              </a:ext>
            </a:extLst>
          </p:cNvPr>
          <p:cNvSpPr>
            <a:spLocks noGrp="1"/>
          </p:cNvSpPr>
          <p:nvPr>
            <p:ph type="title"/>
          </p:nvPr>
        </p:nvSpPr>
        <p:spPr/>
        <p:txBody>
          <a:bodyPr/>
          <a:lstStyle/>
          <a:p>
            <a:r>
              <a:rPr lang="en-GB">
                <a:latin typeface="Arial"/>
                <a:cs typeface="Arial"/>
              </a:rPr>
              <a:t>Historically supplied and supported solutions</a:t>
            </a:r>
            <a:endParaRPr lang="en-GB"/>
          </a:p>
        </p:txBody>
      </p:sp>
      <p:sp>
        <p:nvSpPr>
          <p:cNvPr id="3" name="Text Placeholder 2">
            <a:extLst>
              <a:ext uri="{FF2B5EF4-FFF2-40B4-BE49-F238E27FC236}">
                <a16:creationId xmlns:a16="http://schemas.microsoft.com/office/drawing/2014/main" id="{1F550E27-AD70-4CD8-94FD-7617191602DF}"/>
              </a:ext>
            </a:extLst>
          </p:cNvPr>
          <p:cNvSpPr>
            <a:spLocks noGrp="1"/>
          </p:cNvSpPr>
          <p:nvPr>
            <p:ph type="body" sz="quarter" idx="10"/>
          </p:nvPr>
        </p:nvSpPr>
        <p:spPr/>
        <p:txBody>
          <a:bodyPr/>
          <a:lstStyle/>
          <a:p>
            <a:r>
              <a:rPr lang="en-GB"/>
              <a:t>Our Norwegian Legacy </a:t>
            </a:r>
            <a:endParaRPr lang="en-GB">
              <a:solidFill>
                <a:srgbClr val="FF0000"/>
              </a:solidFill>
            </a:endParaRPr>
          </a:p>
        </p:txBody>
      </p:sp>
      <p:graphicFrame>
        <p:nvGraphicFramePr>
          <p:cNvPr id="8" name="Content Placeholder 7">
            <a:extLst>
              <a:ext uri="{FF2B5EF4-FFF2-40B4-BE49-F238E27FC236}">
                <a16:creationId xmlns:a16="http://schemas.microsoft.com/office/drawing/2014/main" id="{804FFE9D-9018-42EC-97B8-C92FEBC4FA31}"/>
              </a:ext>
            </a:extLst>
          </p:cNvPr>
          <p:cNvGraphicFramePr>
            <a:graphicFrameLocks noGrp="1"/>
          </p:cNvGraphicFramePr>
          <p:nvPr>
            <p:ph idx="1"/>
            <p:extLst>
              <p:ext uri="{D42A27DB-BD31-4B8C-83A1-F6EECF244321}">
                <p14:modId xmlns:p14="http://schemas.microsoft.com/office/powerpoint/2010/main" val="826623811"/>
              </p:ext>
            </p:extLst>
          </p:nvPr>
        </p:nvGraphicFramePr>
        <p:xfrm>
          <a:off x="756885" y="970844"/>
          <a:ext cx="10859382" cy="51666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2">
            <a:extLst>
              <a:ext uri="{FF2B5EF4-FFF2-40B4-BE49-F238E27FC236}">
                <a16:creationId xmlns:a16="http://schemas.microsoft.com/office/drawing/2014/main" id="{01FBB53D-E215-4BF0-8148-1B3C7E65970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498570" y="5222163"/>
            <a:ext cx="1165608" cy="116560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Logo&#10;&#10;Description automatically generated">
            <a:extLst>
              <a:ext uri="{FF2B5EF4-FFF2-40B4-BE49-F238E27FC236}">
                <a16:creationId xmlns:a16="http://schemas.microsoft.com/office/drawing/2014/main" id="{BA6666E6-8342-469F-81E6-9D757F0A1302}"/>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943787" y="3836069"/>
            <a:ext cx="1294164" cy="287592"/>
          </a:xfrm>
          <a:prstGeom prst="rect">
            <a:avLst/>
          </a:prstGeom>
          <a:noFill/>
          <a:ln>
            <a:noFill/>
          </a:ln>
        </p:spPr>
      </p:pic>
      <p:pic>
        <p:nvPicPr>
          <p:cNvPr id="15" name="Picture 14" descr="A close-up of a logo&#10;&#10;Description automatically generated with medium confidence">
            <a:extLst>
              <a:ext uri="{FF2B5EF4-FFF2-40B4-BE49-F238E27FC236}">
                <a16:creationId xmlns:a16="http://schemas.microsoft.com/office/drawing/2014/main" id="{F98CCA9C-2453-46C4-92BC-98F3C7153B59}"/>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577902" y="4757756"/>
            <a:ext cx="1533759" cy="382586"/>
          </a:xfrm>
          <a:prstGeom prst="rect">
            <a:avLst/>
          </a:prstGeom>
          <a:noFill/>
          <a:ln>
            <a:noFill/>
          </a:ln>
        </p:spPr>
      </p:pic>
      <p:pic>
        <p:nvPicPr>
          <p:cNvPr id="16" name="Picture 15" descr="Logo, company name&#10;&#10;Description automatically generated">
            <a:extLst>
              <a:ext uri="{FF2B5EF4-FFF2-40B4-BE49-F238E27FC236}">
                <a16:creationId xmlns:a16="http://schemas.microsoft.com/office/drawing/2014/main" id="{BFA9E51B-35E3-4D31-88D2-249C09AC7448}"/>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0340622" y="3870925"/>
            <a:ext cx="1275115" cy="288450"/>
          </a:xfrm>
          <a:prstGeom prst="rect">
            <a:avLst/>
          </a:prstGeom>
          <a:noFill/>
          <a:ln>
            <a:noFill/>
          </a:ln>
        </p:spPr>
      </p:pic>
      <p:pic>
        <p:nvPicPr>
          <p:cNvPr id="17" name="Picture 16" descr="A picture containing text, clipart&#10;&#10;Description automatically generated">
            <a:extLst>
              <a:ext uri="{FF2B5EF4-FFF2-40B4-BE49-F238E27FC236}">
                <a16:creationId xmlns:a16="http://schemas.microsoft.com/office/drawing/2014/main" id="{A487487C-CDAC-47DE-AF35-77CECA05FA04}"/>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8246724" y="3836068"/>
            <a:ext cx="958643" cy="287593"/>
          </a:xfrm>
          <a:prstGeom prst="rect">
            <a:avLst/>
          </a:prstGeom>
          <a:noFill/>
          <a:ln>
            <a:noFill/>
          </a:ln>
        </p:spPr>
      </p:pic>
    </p:spTree>
    <p:extLst>
      <p:ext uri="{BB962C8B-B14F-4D97-AF65-F5344CB8AC3E}">
        <p14:creationId xmlns:p14="http://schemas.microsoft.com/office/powerpoint/2010/main" val="2927545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ish, spiny-finned fish&#10;&#10;Description automatically generated">
            <a:extLst>
              <a:ext uri="{FF2B5EF4-FFF2-40B4-BE49-F238E27FC236}">
                <a16:creationId xmlns:a16="http://schemas.microsoft.com/office/drawing/2014/main" id="{F959FBA3-4EE6-4CB6-8E17-098832CF53AF}"/>
              </a:ext>
            </a:extLst>
          </p:cNvPr>
          <p:cNvPicPr>
            <a:picLocks noChangeAspect="1"/>
          </p:cNvPicPr>
          <p:nvPr/>
        </p:nvPicPr>
        <p:blipFill rotWithShape="1">
          <a:blip r:embed="rId2" cstate="screen">
            <a:alphaModFix amt="35000"/>
            <a:extLst>
              <a:ext uri="{28A0092B-C50C-407E-A947-70E740481C1C}">
                <a14:useLocalDpi xmlns:a14="http://schemas.microsoft.com/office/drawing/2010/main"/>
              </a:ext>
            </a:extLst>
          </a:blip>
          <a:srcRect/>
          <a:stretch/>
        </p:blipFill>
        <p:spPr>
          <a:xfrm>
            <a:off x="0" y="2493169"/>
            <a:ext cx="12192000" cy="3661147"/>
          </a:xfrm>
          <a:prstGeom prst="rect">
            <a:avLst/>
          </a:prstGeom>
        </p:spPr>
      </p:pic>
      <p:pic>
        <p:nvPicPr>
          <p:cNvPr id="9" name="Picture 8" descr="A person using a tablet&#10;&#10;Description automatically generated with low confidence">
            <a:extLst>
              <a:ext uri="{FF2B5EF4-FFF2-40B4-BE49-F238E27FC236}">
                <a16:creationId xmlns:a16="http://schemas.microsoft.com/office/drawing/2014/main" id="{8D6538D1-AAB8-4697-B2FA-991699256E0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16883" y="3829280"/>
            <a:ext cx="3703619" cy="2308184"/>
          </a:xfrm>
          <a:prstGeom prst="rect">
            <a:avLst/>
          </a:prstGeom>
        </p:spPr>
      </p:pic>
      <p:pic>
        <p:nvPicPr>
          <p:cNvPr id="23" name="Picture Placeholder 17" descr="A picture containing water, outdoor&#10;&#10;Description automatically generated">
            <a:extLst>
              <a:ext uri="{FF2B5EF4-FFF2-40B4-BE49-F238E27FC236}">
                <a16:creationId xmlns:a16="http://schemas.microsoft.com/office/drawing/2014/main" id="{83F96252-C0F7-455F-AA32-1E079285ED9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29463" y="1412875"/>
            <a:ext cx="3691039" cy="2322614"/>
          </a:xfrm>
          <a:prstGeom prst="rect">
            <a:avLst/>
          </a:prstGeom>
        </p:spPr>
      </p:pic>
      <p:pic>
        <p:nvPicPr>
          <p:cNvPr id="22" name="Picture Placeholder 19">
            <a:extLst>
              <a:ext uri="{FF2B5EF4-FFF2-40B4-BE49-F238E27FC236}">
                <a16:creationId xmlns:a16="http://schemas.microsoft.com/office/drawing/2014/main" id="{9E838AB4-00E2-4C35-ACFC-74874E1043B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27499" y="3829280"/>
            <a:ext cx="3691039" cy="2295712"/>
          </a:xfrm>
          <a:prstGeom prst="rect">
            <a:avLst/>
          </a:prstGeom>
        </p:spPr>
      </p:pic>
      <p:pic>
        <p:nvPicPr>
          <p:cNvPr id="19" name="Picture Placeholder 15" descr="A picture containing text, water&#10;&#10;Description automatically generated">
            <a:extLst>
              <a:ext uri="{FF2B5EF4-FFF2-40B4-BE49-F238E27FC236}">
                <a16:creationId xmlns:a16="http://schemas.microsoft.com/office/drawing/2014/main" id="{C7233B8D-44A9-4766-996A-1E39CB75F7F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127499" y="1412875"/>
            <a:ext cx="3691039" cy="2309997"/>
          </a:xfrm>
          <a:prstGeom prst="rect">
            <a:avLst/>
          </a:prstGeom>
        </p:spPr>
      </p:pic>
      <p:sp>
        <p:nvSpPr>
          <p:cNvPr id="5" name="Title 4">
            <a:extLst>
              <a:ext uri="{FF2B5EF4-FFF2-40B4-BE49-F238E27FC236}">
                <a16:creationId xmlns:a16="http://schemas.microsoft.com/office/drawing/2014/main" id="{436B14A5-2B3B-4689-90B2-EFBA6AFE0E18}"/>
              </a:ext>
            </a:extLst>
          </p:cNvPr>
          <p:cNvSpPr>
            <a:spLocks noGrp="1"/>
          </p:cNvSpPr>
          <p:nvPr>
            <p:ph type="title"/>
          </p:nvPr>
        </p:nvSpPr>
        <p:spPr/>
        <p:txBody>
          <a:bodyPr/>
          <a:lstStyle/>
          <a:p>
            <a:r>
              <a:rPr lang="en-GB">
                <a:ln w="0"/>
                <a:solidFill>
                  <a:schemeClr val="bg2"/>
                </a:solidFill>
                <a:effectLst>
                  <a:outerShdw blurRad="38100" dist="19050" dir="2700000" algn="tl" rotWithShape="0">
                    <a:schemeClr val="dk1">
                      <a:alpha val="40000"/>
                    </a:schemeClr>
                  </a:outerShdw>
                </a:effectLst>
              </a:rPr>
              <a:t>Proserv is a controls technology company</a:t>
            </a:r>
            <a:br>
              <a:rPr lang="en-GB">
                <a:ln w="0"/>
                <a:solidFill>
                  <a:schemeClr val="bg2"/>
                </a:solidFill>
                <a:effectLst>
                  <a:outerShdw blurRad="38100" dist="19050" dir="2700000" algn="tl" rotWithShape="0">
                    <a:schemeClr val="dk1">
                      <a:alpha val="40000"/>
                    </a:schemeClr>
                  </a:outerShdw>
                </a:effectLst>
              </a:rPr>
            </a:br>
            <a:endParaRPr lang="en-GB">
              <a:solidFill>
                <a:schemeClr val="bg2"/>
              </a:solidFill>
            </a:endParaRPr>
          </a:p>
        </p:txBody>
      </p:sp>
      <p:sp>
        <p:nvSpPr>
          <p:cNvPr id="6" name="Text Placeholder 5">
            <a:extLst>
              <a:ext uri="{FF2B5EF4-FFF2-40B4-BE49-F238E27FC236}">
                <a16:creationId xmlns:a16="http://schemas.microsoft.com/office/drawing/2014/main" id="{7B4833AB-085C-4EAF-9918-DB08EB5E5E0F}"/>
              </a:ext>
            </a:extLst>
          </p:cNvPr>
          <p:cNvSpPr>
            <a:spLocks noGrp="1"/>
          </p:cNvSpPr>
          <p:nvPr>
            <p:ph type="body" sz="quarter" idx="10"/>
          </p:nvPr>
        </p:nvSpPr>
        <p:spPr/>
        <p:txBody>
          <a:bodyPr/>
          <a:lstStyle/>
          <a:p>
            <a:endParaRPr lang="en-GB"/>
          </a:p>
        </p:txBody>
      </p:sp>
      <p:graphicFrame>
        <p:nvGraphicFramePr>
          <p:cNvPr id="21" name="Content Placeholder 10">
            <a:extLst>
              <a:ext uri="{FF2B5EF4-FFF2-40B4-BE49-F238E27FC236}">
                <a16:creationId xmlns:a16="http://schemas.microsoft.com/office/drawing/2014/main" id="{7C7B3C5C-27ED-47B5-A5D4-0BBF914FD372}"/>
              </a:ext>
            </a:extLst>
          </p:cNvPr>
          <p:cNvGraphicFramePr>
            <a:graphicFrameLocks noGrp="1"/>
          </p:cNvGraphicFramePr>
          <p:nvPr>
            <p:ph idx="1"/>
          </p:nvPr>
        </p:nvGraphicFramePr>
        <p:xfrm>
          <a:off x="4127500" y="1412874"/>
          <a:ext cx="7488238" cy="47121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5" name="Picture 14" descr="Icon&#10;&#10;Description automatically generated">
            <a:extLst>
              <a:ext uri="{FF2B5EF4-FFF2-40B4-BE49-F238E27FC236}">
                <a16:creationId xmlns:a16="http://schemas.microsoft.com/office/drawing/2014/main" id="{8C5D3F6F-CC1A-4C73-AC2C-81981EE95D3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825005" y="4498788"/>
            <a:ext cx="681691" cy="964204"/>
          </a:xfrm>
          <a:prstGeom prst="rect">
            <a:avLst/>
          </a:prstGeom>
        </p:spPr>
      </p:pic>
      <p:pic>
        <p:nvPicPr>
          <p:cNvPr id="14" name="Picture 13" descr="Icon&#10;&#10;Description automatically generated">
            <a:extLst>
              <a:ext uri="{FF2B5EF4-FFF2-40B4-BE49-F238E27FC236}">
                <a16:creationId xmlns:a16="http://schemas.microsoft.com/office/drawing/2014/main" id="{9452CEBD-D8B7-4765-A9D7-E25B79CDE27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131112" y="4490850"/>
            <a:ext cx="831261" cy="1173791"/>
          </a:xfrm>
          <a:prstGeom prst="rect">
            <a:avLst/>
          </a:prstGeom>
        </p:spPr>
      </p:pic>
      <p:pic>
        <p:nvPicPr>
          <p:cNvPr id="12" name="Picture 11" descr="Icon&#10;&#10;Description automatically generated">
            <a:extLst>
              <a:ext uri="{FF2B5EF4-FFF2-40B4-BE49-F238E27FC236}">
                <a16:creationId xmlns:a16="http://schemas.microsoft.com/office/drawing/2014/main" id="{D7FAF7C6-0983-4D80-9B06-BF0074F26B9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626671" y="1911047"/>
            <a:ext cx="788275" cy="1114959"/>
          </a:xfrm>
          <a:prstGeom prst="rect">
            <a:avLst/>
          </a:prstGeom>
        </p:spPr>
      </p:pic>
      <p:sp>
        <p:nvSpPr>
          <p:cNvPr id="16" name="Rectangle: Rounded Corners 15">
            <a:extLst>
              <a:ext uri="{FF2B5EF4-FFF2-40B4-BE49-F238E27FC236}">
                <a16:creationId xmlns:a16="http://schemas.microsoft.com/office/drawing/2014/main" id="{09C501E5-714E-4411-BE70-2EC35B7539E9}"/>
              </a:ext>
            </a:extLst>
          </p:cNvPr>
          <p:cNvSpPr/>
          <p:nvPr/>
        </p:nvSpPr>
        <p:spPr>
          <a:xfrm>
            <a:off x="7506696" y="3645387"/>
            <a:ext cx="681692" cy="218144"/>
          </a:xfrm>
          <a:prstGeom prst="round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200"/>
              <a:t>ENERGY</a:t>
            </a:r>
          </a:p>
        </p:txBody>
      </p:sp>
      <p:pic>
        <p:nvPicPr>
          <p:cNvPr id="13" name="Picture 12" descr="Icon&#10;&#10;Description automatically generated">
            <a:extLst>
              <a:ext uri="{FF2B5EF4-FFF2-40B4-BE49-F238E27FC236}">
                <a16:creationId xmlns:a16="http://schemas.microsoft.com/office/drawing/2014/main" id="{E9A55E47-C145-4226-A0FE-EFB19D8F082D}"/>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131112" y="1936359"/>
            <a:ext cx="654650" cy="1132919"/>
          </a:xfrm>
          <a:prstGeom prst="rect">
            <a:avLst/>
          </a:prstGeom>
        </p:spPr>
      </p:pic>
      <p:sp>
        <p:nvSpPr>
          <p:cNvPr id="20" name="Content Placeholder 19">
            <a:extLst>
              <a:ext uri="{FF2B5EF4-FFF2-40B4-BE49-F238E27FC236}">
                <a16:creationId xmlns:a16="http://schemas.microsoft.com/office/drawing/2014/main" id="{B7ED249C-77E5-447B-B642-4DF7227CD577}"/>
              </a:ext>
            </a:extLst>
          </p:cNvPr>
          <p:cNvSpPr>
            <a:spLocks noGrp="1"/>
          </p:cNvSpPr>
          <p:nvPr>
            <p:ph sz="quarter" idx="14"/>
          </p:nvPr>
        </p:nvSpPr>
        <p:spPr/>
        <p:txBody>
          <a:bodyPr/>
          <a:lstStyle/>
          <a:p>
            <a:r>
              <a:rPr lang="en-US"/>
              <a:t>We improve the reliability, integrity, efficiency and productivity of critical infrastructure with industry leading controls technology </a:t>
            </a:r>
            <a:endParaRPr lang="en-GB"/>
          </a:p>
          <a:p>
            <a:endParaRPr lang="en-GB"/>
          </a:p>
          <a:p>
            <a:r>
              <a:rPr lang="en-GB" b="1"/>
              <a:t>The Proserv difference </a:t>
            </a:r>
          </a:p>
          <a:p>
            <a:endParaRPr lang="en-GB"/>
          </a:p>
          <a:p>
            <a:pPr marL="285750" indent="-285750">
              <a:buFont typeface="Arial" panose="020B0604020202020204" pitchFamily="34" charset="0"/>
              <a:buChar char="•"/>
            </a:pPr>
            <a:r>
              <a:rPr lang="en-US" sz="1400"/>
              <a:t>We ensure safe, reliable operations </a:t>
            </a:r>
          </a:p>
          <a:p>
            <a:pPr marL="285750" indent="-285750">
              <a:buFont typeface="Arial" panose="020B0604020202020204" pitchFamily="34" charset="0"/>
              <a:buChar char="•"/>
            </a:pPr>
            <a:r>
              <a:rPr lang="en-US" sz="1400"/>
              <a:t>We provide the reliable information you need to make informed decisions and actions </a:t>
            </a:r>
          </a:p>
          <a:p>
            <a:pPr marL="285750" indent="-285750">
              <a:buFont typeface="Arial" panose="020B0604020202020204" pitchFamily="34" charset="0"/>
              <a:buChar char="•"/>
            </a:pPr>
            <a:r>
              <a:rPr lang="en-US" sz="1400"/>
              <a:t>We provide the ability to predict maintenance needs before failures occur </a:t>
            </a:r>
          </a:p>
          <a:p>
            <a:pPr marL="285750" indent="-285750">
              <a:buFont typeface="Arial" panose="020B0604020202020204" pitchFamily="34" charset="0"/>
              <a:buChar char="•"/>
            </a:pPr>
            <a:r>
              <a:rPr lang="en-US" sz="1400"/>
              <a:t>We reduce operating costs and increase uptime</a:t>
            </a:r>
          </a:p>
          <a:p>
            <a:endParaRPr lang="en-GB"/>
          </a:p>
        </p:txBody>
      </p:sp>
    </p:spTree>
    <p:extLst>
      <p:ext uri="{BB962C8B-B14F-4D97-AF65-F5344CB8AC3E}">
        <p14:creationId xmlns:p14="http://schemas.microsoft.com/office/powerpoint/2010/main" val="366979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E46B39-4428-46A3-B5E5-F325D831BCC9}"/>
              </a:ext>
            </a:extLst>
          </p:cNvPr>
          <p:cNvSpPr>
            <a:spLocks noGrp="1"/>
          </p:cNvSpPr>
          <p:nvPr>
            <p:ph sz="quarter" idx="14"/>
          </p:nvPr>
        </p:nvSpPr>
        <p:spPr>
          <a:xfrm>
            <a:off x="8688387" y="2686733"/>
            <a:ext cx="2927351" cy="3442606"/>
          </a:xfrm>
          <a:solidFill>
            <a:schemeClr val="accent2"/>
          </a:solidFill>
        </p:spPr>
        <p:txBody>
          <a:bodyPr/>
          <a:lstStyle/>
          <a:p>
            <a:endParaRPr lang="en-US">
              <a:solidFill>
                <a:schemeClr val="bg2"/>
              </a:solidFill>
            </a:endParaRPr>
          </a:p>
          <a:p>
            <a:r>
              <a:rPr lang="en-US">
                <a:solidFill>
                  <a:schemeClr val="bg2"/>
                </a:solidFill>
              </a:rPr>
              <a:t>TECHNOLOGY HIGHLIGHT</a:t>
            </a:r>
          </a:p>
          <a:p>
            <a:r>
              <a:rPr lang="en-US">
                <a:solidFill>
                  <a:schemeClr val="bg2"/>
                </a:solidFill>
              </a:rPr>
              <a:t>Subsea control module reliability:</a:t>
            </a:r>
          </a:p>
          <a:p>
            <a:pPr marL="285750" indent="-285750">
              <a:buFont typeface="Arial" panose="020B0604020202020204" pitchFamily="34" charset="0"/>
              <a:buChar char="•"/>
            </a:pPr>
            <a:r>
              <a:rPr lang="en-US">
                <a:solidFill>
                  <a:schemeClr val="bg2"/>
                </a:solidFill>
              </a:rPr>
              <a:t>Removes need to retrieve and service the SCM during its lifespan</a:t>
            </a:r>
          </a:p>
          <a:p>
            <a:pPr marL="285750" indent="-285750">
              <a:buFont typeface="Arial" panose="020B0604020202020204" pitchFamily="34" charset="0"/>
              <a:buChar char="•"/>
            </a:pPr>
            <a:r>
              <a:rPr lang="en-US">
                <a:solidFill>
                  <a:schemeClr val="bg2"/>
                </a:solidFill>
              </a:rPr>
              <a:t>No support vessel to assist with the retrieval of the module </a:t>
            </a:r>
          </a:p>
          <a:p>
            <a:r>
              <a:rPr lang="en-US" b="1">
                <a:solidFill>
                  <a:schemeClr val="bg2"/>
                </a:solidFill>
              </a:rPr>
              <a:t>The result: </a:t>
            </a:r>
            <a:r>
              <a:rPr lang="en-US">
                <a:solidFill>
                  <a:schemeClr val="bg2"/>
                </a:solidFill>
              </a:rPr>
              <a:t>Approximately </a:t>
            </a:r>
            <a:br>
              <a:rPr lang="en-US">
                <a:solidFill>
                  <a:schemeClr val="bg2"/>
                </a:solidFill>
              </a:rPr>
            </a:br>
            <a:r>
              <a:rPr lang="en-US" b="1">
                <a:solidFill>
                  <a:schemeClr val="bg2"/>
                </a:solidFill>
              </a:rPr>
              <a:t>78 </a:t>
            </a:r>
            <a:r>
              <a:rPr lang="en-US">
                <a:solidFill>
                  <a:schemeClr val="bg2"/>
                </a:solidFill>
              </a:rPr>
              <a:t>tonnes CO2e saved.</a:t>
            </a:r>
            <a:endParaRPr lang="en-GB">
              <a:solidFill>
                <a:schemeClr val="bg2"/>
              </a:solidFill>
            </a:endParaRPr>
          </a:p>
        </p:txBody>
      </p:sp>
      <p:sp>
        <p:nvSpPr>
          <p:cNvPr id="8" name="Title 7">
            <a:extLst>
              <a:ext uri="{FF2B5EF4-FFF2-40B4-BE49-F238E27FC236}">
                <a16:creationId xmlns:a16="http://schemas.microsoft.com/office/drawing/2014/main" id="{86F54CC3-79DE-446D-B318-8E8D76111445}"/>
              </a:ext>
            </a:extLst>
          </p:cNvPr>
          <p:cNvSpPr>
            <a:spLocks noGrp="1"/>
          </p:cNvSpPr>
          <p:nvPr>
            <p:ph type="title"/>
          </p:nvPr>
        </p:nvSpPr>
        <p:spPr/>
        <p:txBody>
          <a:bodyPr/>
          <a:lstStyle/>
          <a:p>
            <a:r>
              <a:rPr lang="en-US"/>
              <a:t>Our mission to extend the life and improve the reliability of energy assets</a:t>
            </a:r>
            <a:endParaRPr lang="en-GB"/>
          </a:p>
        </p:txBody>
      </p:sp>
      <p:sp>
        <p:nvSpPr>
          <p:cNvPr id="9" name="Text Placeholder 8">
            <a:extLst>
              <a:ext uri="{FF2B5EF4-FFF2-40B4-BE49-F238E27FC236}">
                <a16:creationId xmlns:a16="http://schemas.microsoft.com/office/drawing/2014/main" id="{8BF93388-9EC5-4393-9F0D-BCD0A06599AC}"/>
              </a:ext>
            </a:extLst>
          </p:cNvPr>
          <p:cNvSpPr>
            <a:spLocks noGrp="1"/>
          </p:cNvSpPr>
          <p:nvPr>
            <p:ph type="body" sz="quarter" idx="10"/>
          </p:nvPr>
        </p:nvSpPr>
        <p:spPr/>
        <p:txBody>
          <a:bodyPr/>
          <a:lstStyle/>
          <a:p>
            <a:endParaRPr lang="en-GB"/>
          </a:p>
        </p:txBody>
      </p:sp>
      <p:graphicFrame>
        <p:nvGraphicFramePr>
          <p:cNvPr id="11" name="Content Placeholder 10">
            <a:extLst>
              <a:ext uri="{FF2B5EF4-FFF2-40B4-BE49-F238E27FC236}">
                <a16:creationId xmlns:a16="http://schemas.microsoft.com/office/drawing/2014/main" id="{05112485-4F46-4C44-9C7D-DE556E33904E}"/>
              </a:ext>
            </a:extLst>
          </p:cNvPr>
          <p:cNvGraphicFramePr>
            <a:graphicFrameLocks noGrp="1"/>
          </p:cNvGraphicFramePr>
          <p:nvPr>
            <p:ph idx="1"/>
          </p:nvPr>
        </p:nvGraphicFramePr>
        <p:xfrm>
          <a:off x="575734" y="2686732"/>
          <a:ext cx="7488238" cy="3442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a:extLst>
              <a:ext uri="{FF2B5EF4-FFF2-40B4-BE49-F238E27FC236}">
                <a16:creationId xmlns:a16="http://schemas.microsoft.com/office/drawing/2014/main" id="{1497DAA5-CA09-44EF-BDDE-536506883CCD}"/>
              </a:ext>
            </a:extLst>
          </p:cNvPr>
          <p:cNvSpPr txBox="1"/>
          <p:nvPr/>
        </p:nvSpPr>
        <p:spPr>
          <a:xfrm>
            <a:off x="8588438" y="1746258"/>
            <a:ext cx="1547218" cy="830997"/>
          </a:xfrm>
          <a:prstGeom prst="rect">
            <a:avLst/>
          </a:prstGeom>
          <a:noFill/>
        </p:spPr>
        <p:txBody>
          <a:bodyPr wrap="none" rtlCol="0">
            <a:spAutoFit/>
          </a:bodyPr>
          <a:lstStyle/>
          <a:p>
            <a:pPr>
              <a:spcBef>
                <a:spcPts val="600"/>
              </a:spcBef>
              <a:spcAft>
                <a:spcPts val="600"/>
              </a:spcAft>
              <a:buClr>
                <a:srgbClr val="F2A900"/>
              </a:buClr>
            </a:pPr>
            <a:r>
              <a:rPr lang="en-US" sz="2000" b="1">
                <a:solidFill>
                  <a:schemeClr val="accent6"/>
                </a:solidFill>
              </a:rPr>
              <a:t>56% </a:t>
            </a:r>
            <a:br>
              <a:rPr lang="en-US" sz="1400">
                <a:solidFill>
                  <a:schemeClr val="tx2"/>
                </a:solidFill>
              </a:rPr>
            </a:br>
            <a:r>
              <a:rPr lang="en-US" sz="1400">
                <a:solidFill>
                  <a:schemeClr val="tx2"/>
                </a:solidFill>
              </a:rPr>
              <a:t>less greenhouse </a:t>
            </a:r>
            <a:br>
              <a:rPr lang="en-US" sz="1400">
                <a:solidFill>
                  <a:schemeClr val="tx2"/>
                </a:solidFill>
              </a:rPr>
            </a:br>
            <a:r>
              <a:rPr lang="en-US" sz="1400">
                <a:solidFill>
                  <a:schemeClr val="tx2"/>
                </a:solidFill>
              </a:rPr>
              <a:t>emissions*</a:t>
            </a:r>
            <a:endParaRPr lang="en-GB" sz="1600" dirty="0" err="1">
              <a:solidFill>
                <a:schemeClr val="tx2"/>
              </a:solidFill>
            </a:endParaRPr>
          </a:p>
        </p:txBody>
      </p:sp>
      <p:cxnSp>
        <p:nvCxnSpPr>
          <p:cNvPr id="18" name="Straight Connector 17">
            <a:extLst>
              <a:ext uri="{FF2B5EF4-FFF2-40B4-BE49-F238E27FC236}">
                <a16:creationId xmlns:a16="http://schemas.microsoft.com/office/drawing/2014/main" id="{7C589BF6-A974-419E-9840-26C25ED67DA7}"/>
              </a:ext>
            </a:extLst>
          </p:cNvPr>
          <p:cNvCxnSpPr>
            <a:cxnSpLocks/>
          </p:cNvCxnSpPr>
          <p:nvPr/>
        </p:nvCxnSpPr>
        <p:spPr>
          <a:xfrm flipH="1">
            <a:off x="8688387" y="1636779"/>
            <a:ext cx="2000949" cy="0"/>
          </a:xfrm>
          <a:prstGeom prst="line">
            <a:avLst/>
          </a:prstGeom>
          <a:ln>
            <a:headEnd type="none" w="med" len="med"/>
            <a:tailEnd type="none" w="med" len="med"/>
          </a:ln>
        </p:spPr>
        <p:style>
          <a:lnRef idx="1">
            <a:schemeClr val="accent6"/>
          </a:lnRef>
          <a:fillRef idx="0">
            <a:schemeClr val="accent6"/>
          </a:fillRef>
          <a:effectRef idx="0">
            <a:schemeClr val="accent6"/>
          </a:effectRef>
          <a:fontRef idx="minor">
            <a:schemeClr val="tx1"/>
          </a:fontRef>
        </p:style>
      </p:cxnSp>
      <p:pic>
        <p:nvPicPr>
          <p:cNvPr id="15" name="Picture 14" descr="A picture containing orange&#10;&#10;Description automatically generated">
            <a:extLst>
              <a:ext uri="{FF2B5EF4-FFF2-40B4-BE49-F238E27FC236}">
                <a16:creationId xmlns:a16="http://schemas.microsoft.com/office/drawing/2014/main" id="{76965596-B529-471E-965D-C167D3296C2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88861" y="1195028"/>
            <a:ext cx="2392350" cy="1916095"/>
          </a:xfrm>
          <a:prstGeom prst="rect">
            <a:avLst/>
          </a:prstGeom>
        </p:spPr>
      </p:pic>
      <p:pic>
        <p:nvPicPr>
          <p:cNvPr id="20" name="Picture 19" descr="A picture containing calendar&#10;&#10;Description automatically generated">
            <a:extLst>
              <a:ext uri="{FF2B5EF4-FFF2-40B4-BE49-F238E27FC236}">
                <a16:creationId xmlns:a16="http://schemas.microsoft.com/office/drawing/2014/main" id="{9E768564-B64B-4898-BD64-69B79E74D7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52361" y="1333419"/>
            <a:ext cx="1804418" cy="1353314"/>
          </a:xfrm>
          <a:prstGeom prst="rect">
            <a:avLst/>
          </a:prstGeom>
        </p:spPr>
      </p:pic>
      <p:sp>
        <p:nvSpPr>
          <p:cNvPr id="22" name="TextBox 21">
            <a:extLst>
              <a:ext uri="{FF2B5EF4-FFF2-40B4-BE49-F238E27FC236}">
                <a16:creationId xmlns:a16="http://schemas.microsoft.com/office/drawing/2014/main" id="{7CFB91D2-B1AC-486A-8E4D-29D506A898B3}"/>
              </a:ext>
            </a:extLst>
          </p:cNvPr>
          <p:cNvSpPr txBox="1"/>
          <p:nvPr/>
        </p:nvSpPr>
        <p:spPr>
          <a:xfrm>
            <a:off x="1956271" y="1548411"/>
            <a:ext cx="6101442" cy="923330"/>
          </a:xfrm>
          <a:prstGeom prst="rect">
            <a:avLst/>
          </a:prstGeom>
          <a:noFill/>
        </p:spPr>
        <p:txBody>
          <a:bodyPr wrap="square">
            <a:spAutoFit/>
          </a:bodyPr>
          <a:lstStyle/>
          <a:p>
            <a:r>
              <a:rPr lang="en-US" b="1"/>
              <a:t>Reliability</a:t>
            </a:r>
            <a:r>
              <a:rPr lang="en-US" sz="1800" b="1"/>
              <a:t> commitment: </a:t>
            </a:r>
            <a:r>
              <a:rPr lang="en-US" sz="1800"/>
              <a:t>We provide the energy industry with best-in-class quality across all our solutions that never go obsolete</a:t>
            </a:r>
          </a:p>
        </p:txBody>
      </p:sp>
      <p:sp>
        <p:nvSpPr>
          <p:cNvPr id="25" name="Footer Placeholder 24">
            <a:extLst>
              <a:ext uri="{FF2B5EF4-FFF2-40B4-BE49-F238E27FC236}">
                <a16:creationId xmlns:a16="http://schemas.microsoft.com/office/drawing/2014/main" id="{3CF8A769-80C6-49DD-9C19-7A77E4B8B559}"/>
              </a:ext>
            </a:extLst>
          </p:cNvPr>
          <p:cNvSpPr>
            <a:spLocks noGrp="1"/>
          </p:cNvSpPr>
          <p:nvPr>
            <p:ph type="ftr" sz="quarter" idx="3"/>
          </p:nvPr>
        </p:nvSpPr>
        <p:spPr/>
        <p:txBody>
          <a:bodyPr/>
          <a:lstStyle/>
          <a:p>
            <a:r>
              <a:rPr lang="en-US" sz="800" b="0" i="0" u="none" strike="noStrike" baseline="0">
                <a:solidFill>
                  <a:srgbClr val="485865"/>
                </a:solidFill>
                <a:latin typeface="+mj-lt"/>
              </a:rPr>
              <a:t>*Subsea Control Module Carbon Emissions Comparative Assessment, 2022 - Carbon Zero, A division of Data Engineering Projects Limited </a:t>
            </a:r>
            <a:endParaRPr lang="en-GB" sz="800">
              <a:latin typeface="+mj-lt"/>
            </a:endParaRPr>
          </a:p>
        </p:txBody>
      </p:sp>
    </p:spTree>
    <p:extLst>
      <p:ext uri="{BB962C8B-B14F-4D97-AF65-F5344CB8AC3E}">
        <p14:creationId xmlns:p14="http://schemas.microsoft.com/office/powerpoint/2010/main" val="1143043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ontent Placeholder 20">
            <a:extLst>
              <a:ext uri="{FF2B5EF4-FFF2-40B4-BE49-F238E27FC236}">
                <a16:creationId xmlns:a16="http://schemas.microsoft.com/office/drawing/2014/main" id="{3F8A64CE-756A-4DE9-B416-C7731C75F341}"/>
              </a:ext>
            </a:extLst>
          </p:cNvPr>
          <p:cNvSpPr>
            <a:spLocks noGrp="1"/>
          </p:cNvSpPr>
          <p:nvPr>
            <p:ph sz="quarter" idx="14"/>
          </p:nvPr>
        </p:nvSpPr>
        <p:spPr>
          <a:xfrm>
            <a:off x="575733" y="1412875"/>
            <a:ext cx="2927351" cy="4716464"/>
          </a:xfrm>
          <a:solidFill>
            <a:schemeClr val="accent2"/>
          </a:solidFill>
        </p:spPr>
        <p:txBody>
          <a:bodyPr/>
          <a:lstStyle/>
          <a:p>
            <a:r>
              <a:rPr lang="en-GB"/>
              <a:t>g</a:t>
            </a:r>
          </a:p>
        </p:txBody>
      </p:sp>
      <p:sp>
        <p:nvSpPr>
          <p:cNvPr id="6" name="Title 5">
            <a:extLst>
              <a:ext uri="{FF2B5EF4-FFF2-40B4-BE49-F238E27FC236}">
                <a16:creationId xmlns:a16="http://schemas.microsoft.com/office/drawing/2014/main" id="{A9AFCE9A-D6D4-436B-B367-C9229F53256D}"/>
              </a:ext>
            </a:extLst>
          </p:cNvPr>
          <p:cNvSpPr>
            <a:spLocks noGrp="1"/>
          </p:cNvSpPr>
          <p:nvPr>
            <p:ph type="title"/>
          </p:nvPr>
        </p:nvSpPr>
        <p:spPr>
          <a:xfrm>
            <a:off x="575734" y="720536"/>
            <a:ext cx="11040533" cy="382587"/>
          </a:xfrm>
        </p:spPr>
        <p:txBody>
          <a:bodyPr/>
          <a:lstStyle/>
          <a:p>
            <a:r>
              <a:rPr lang="en-GB"/>
              <a:t>We offer a wide range of technology solutions</a:t>
            </a:r>
          </a:p>
        </p:txBody>
      </p:sp>
      <p:sp>
        <p:nvSpPr>
          <p:cNvPr id="27" name="Text Placeholder 26">
            <a:extLst>
              <a:ext uri="{FF2B5EF4-FFF2-40B4-BE49-F238E27FC236}">
                <a16:creationId xmlns:a16="http://schemas.microsoft.com/office/drawing/2014/main" id="{38DF32CE-24B5-4DAB-A4AF-ADCEA9BED826}"/>
              </a:ext>
            </a:extLst>
          </p:cNvPr>
          <p:cNvSpPr>
            <a:spLocks noGrp="1"/>
          </p:cNvSpPr>
          <p:nvPr>
            <p:ph type="body" sz="quarter" idx="10"/>
          </p:nvPr>
        </p:nvSpPr>
        <p:spPr>
          <a:xfrm>
            <a:off x="575734" y="358776"/>
            <a:ext cx="11040533" cy="250825"/>
          </a:xfrm>
        </p:spPr>
        <p:txBody>
          <a:bodyPr/>
          <a:lstStyle/>
          <a:p>
            <a:r>
              <a:rPr lang="en-GB"/>
              <a:t>Products</a:t>
            </a:r>
          </a:p>
        </p:txBody>
      </p:sp>
      <p:sp>
        <p:nvSpPr>
          <p:cNvPr id="19" name="Content Placeholder 18">
            <a:extLst>
              <a:ext uri="{FF2B5EF4-FFF2-40B4-BE49-F238E27FC236}">
                <a16:creationId xmlns:a16="http://schemas.microsoft.com/office/drawing/2014/main" id="{FFB9868C-84FD-438E-8AE5-E238CB202A72}"/>
              </a:ext>
            </a:extLst>
          </p:cNvPr>
          <p:cNvSpPr>
            <a:spLocks noGrp="1"/>
          </p:cNvSpPr>
          <p:nvPr>
            <p:ph idx="1"/>
          </p:nvPr>
        </p:nvSpPr>
        <p:spPr>
          <a:xfrm>
            <a:off x="4127500" y="1412876"/>
            <a:ext cx="7488767" cy="3862509"/>
          </a:xfrm>
        </p:spPr>
        <p:txBody>
          <a:bodyPr numCol="2" spcCol="360000"/>
          <a:lstStyle/>
          <a:p>
            <a:r>
              <a:rPr lang="en-US" sz="1400" b="1"/>
              <a:t>Subsea Controls</a:t>
            </a:r>
            <a:br>
              <a:rPr lang="en-US" sz="1400" b="1"/>
            </a:br>
            <a:r>
              <a:rPr lang="en-US" sz="1400"/>
              <a:t>Extend life of field without costly equipment replacement shutdowns by using a subsea controls system that is never obsolete.</a:t>
            </a:r>
          </a:p>
          <a:p>
            <a:r>
              <a:rPr lang="en-US" sz="1400" b="1"/>
              <a:t>Topside Controls</a:t>
            </a:r>
            <a:br>
              <a:rPr lang="en-US" sz="1400" b="1"/>
            </a:br>
            <a:r>
              <a:rPr lang="en-US" sz="1400"/>
              <a:t>We design, manufacture, install and service all the oil and gas production control equipment from the top of the wellhead to the pipeline.</a:t>
            </a:r>
          </a:p>
          <a:p>
            <a:r>
              <a:rPr lang="en-US" sz="1400" b="1"/>
              <a:t>Cable monitoring</a:t>
            </a:r>
            <a:br>
              <a:rPr lang="en-US" sz="1400" b="1"/>
            </a:br>
            <a:r>
              <a:rPr lang="en-US" sz="1400"/>
              <a:t>Enhance the ability to detect, locate and predict cable life expectancy with the Proserv ECG™ Electro Cable Guard </a:t>
            </a:r>
            <a:br>
              <a:rPr lang="en-US" sz="1400"/>
            </a:br>
            <a:r>
              <a:rPr lang="en-US" sz="1400"/>
              <a:t>holistic cable monitoring system.</a:t>
            </a:r>
          </a:p>
          <a:p>
            <a:r>
              <a:rPr lang="en-US" sz="1400" b="1"/>
              <a:t>SCADA systems</a:t>
            </a:r>
            <a:br>
              <a:rPr lang="en-US" sz="1400" b="1"/>
            </a:br>
            <a:r>
              <a:rPr lang="en-US" sz="1400"/>
              <a:t>We provide clients with the capability to monitor and control operations across a widely dispersed infrastructure to improve efficiency.</a:t>
            </a:r>
          </a:p>
          <a:p>
            <a:r>
              <a:rPr lang="en-US" sz="1400" b="1"/>
              <a:t>IWOCS</a:t>
            </a:r>
            <a:br>
              <a:rPr lang="en-US" sz="1400" b="1"/>
            </a:br>
            <a:r>
              <a:rPr lang="en-US" sz="1400"/>
              <a:t>Providing temporary well control during subsea well installations, workovers and abandonments to meet each field’s unique configuration.</a:t>
            </a:r>
          </a:p>
          <a:p>
            <a:r>
              <a:rPr lang="en-US" sz="1400" b="1"/>
              <a:t>Measurement</a:t>
            </a:r>
            <a:br>
              <a:rPr lang="en-US" sz="1400" b="1"/>
            </a:br>
            <a:r>
              <a:rPr lang="en-US" sz="1400"/>
              <a:t>Specialising in fiscal and custody transfer metering systems, to meet the most stringent of technical requirements. </a:t>
            </a:r>
          </a:p>
          <a:p>
            <a:r>
              <a:rPr lang="en-US" sz="1400" b="1"/>
              <a:t>Sampling</a:t>
            </a:r>
            <a:br>
              <a:rPr lang="en-US" sz="1400" b="1"/>
            </a:br>
            <a:r>
              <a:rPr lang="en-US" sz="1400"/>
              <a:t>A range of solutions for sampling, incorporating sample containment, transportation cylinders, and chemical injection.</a:t>
            </a:r>
          </a:p>
          <a:p>
            <a:endParaRPr lang="en-GB" sz="1400"/>
          </a:p>
        </p:txBody>
      </p:sp>
      <p:grpSp>
        <p:nvGrpSpPr>
          <p:cNvPr id="99" name="Group 98">
            <a:extLst>
              <a:ext uri="{FF2B5EF4-FFF2-40B4-BE49-F238E27FC236}">
                <a16:creationId xmlns:a16="http://schemas.microsoft.com/office/drawing/2014/main" id="{5F4B5975-849C-498A-B18A-CA9BD650C8AF}"/>
              </a:ext>
            </a:extLst>
          </p:cNvPr>
          <p:cNvGrpSpPr/>
          <p:nvPr/>
        </p:nvGrpSpPr>
        <p:grpSpPr>
          <a:xfrm>
            <a:off x="5922777" y="10278754"/>
            <a:ext cx="1211641" cy="300063"/>
            <a:chOff x="6006093" y="1574746"/>
            <a:chExt cx="1211641" cy="300063"/>
          </a:xfrm>
        </p:grpSpPr>
        <p:pic>
          <p:nvPicPr>
            <p:cNvPr id="100" name="Graphic 99">
              <a:extLst>
                <a:ext uri="{FF2B5EF4-FFF2-40B4-BE49-F238E27FC236}">
                  <a16:creationId xmlns:a16="http://schemas.microsoft.com/office/drawing/2014/main" id="{B4227408-9F96-4BF5-8E74-CF0EC7B6B1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06093" y="1634028"/>
              <a:ext cx="235197" cy="181499"/>
            </a:xfrm>
            <a:prstGeom prst="rect">
              <a:avLst/>
            </a:prstGeom>
          </p:spPr>
        </p:pic>
        <p:pic>
          <p:nvPicPr>
            <p:cNvPr id="101" name="Graphic 100" descr="Eye with solid fill">
              <a:extLst>
                <a:ext uri="{FF2B5EF4-FFF2-40B4-BE49-F238E27FC236}">
                  <a16:creationId xmlns:a16="http://schemas.microsoft.com/office/drawing/2014/main" id="{E1730E6A-22AA-496D-9125-BA96C65498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102" name="Graphic 101" descr="Statistics with solid fill">
              <a:extLst>
                <a:ext uri="{FF2B5EF4-FFF2-40B4-BE49-F238E27FC236}">
                  <a16:creationId xmlns:a16="http://schemas.microsoft.com/office/drawing/2014/main" id="{A63AC234-F96D-4D6F-86EF-756C2737AF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103" name="Picture 102" descr="A picture containing text, vector graphics&#10;&#10;Description automatically generated">
              <a:extLst>
                <a:ext uri="{FF2B5EF4-FFF2-40B4-BE49-F238E27FC236}">
                  <a16:creationId xmlns:a16="http://schemas.microsoft.com/office/drawing/2014/main" id="{A8C1B6AA-4C16-461A-9F91-669334AEB21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cxnSp>
        <p:nvCxnSpPr>
          <p:cNvPr id="8" name="Straight Connector 7">
            <a:extLst>
              <a:ext uri="{FF2B5EF4-FFF2-40B4-BE49-F238E27FC236}">
                <a16:creationId xmlns:a16="http://schemas.microsoft.com/office/drawing/2014/main" id="{09C33978-C7AF-40FD-9481-DB1831855A9E}"/>
              </a:ext>
            </a:extLst>
          </p:cNvPr>
          <p:cNvCxnSpPr>
            <a:cxnSpLocks/>
          </p:cNvCxnSpPr>
          <p:nvPr/>
        </p:nvCxnSpPr>
        <p:spPr>
          <a:xfrm>
            <a:off x="4151119" y="5524341"/>
            <a:ext cx="7476693" cy="0"/>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graphicFrame>
        <p:nvGraphicFramePr>
          <p:cNvPr id="12" name="Diagram 11">
            <a:extLst>
              <a:ext uri="{FF2B5EF4-FFF2-40B4-BE49-F238E27FC236}">
                <a16:creationId xmlns:a16="http://schemas.microsoft.com/office/drawing/2014/main" id="{199EAF5F-313B-416F-BEA6-217536A08829}"/>
              </a:ext>
            </a:extLst>
          </p:cNvPr>
          <p:cNvGraphicFramePr/>
          <p:nvPr/>
        </p:nvGraphicFramePr>
        <p:xfrm>
          <a:off x="4139045" y="5647123"/>
          <a:ext cx="7488767" cy="50055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128" name="Group 127">
            <a:extLst>
              <a:ext uri="{FF2B5EF4-FFF2-40B4-BE49-F238E27FC236}">
                <a16:creationId xmlns:a16="http://schemas.microsoft.com/office/drawing/2014/main" id="{D6C93F71-6B69-4D96-8693-58353E72B9C8}"/>
              </a:ext>
            </a:extLst>
          </p:cNvPr>
          <p:cNvGrpSpPr/>
          <p:nvPr/>
        </p:nvGrpSpPr>
        <p:grpSpPr>
          <a:xfrm>
            <a:off x="677614" y="1553402"/>
            <a:ext cx="2766429" cy="523220"/>
            <a:chOff x="677614" y="1488272"/>
            <a:chExt cx="2766429" cy="523220"/>
          </a:xfrm>
        </p:grpSpPr>
        <p:sp>
          <p:nvSpPr>
            <p:cNvPr id="129" name="TextBox 128">
              <a:extLst>
                <a:ext uri="{FF2B5EF4-FFF2-40B4-BE49-F238E27FC236}">
                  <a16:creationId xmlns:a16="http://schemas.microsoft.com/office/drawing/2014/main" id="{34B8E3A9-301A-40D1-9FDF-45476CB84453}"/>
                </a:ext>
              </a:extLst>
            </p:cNvPr>
            <p:cNvSpPr txBox="1"/>
            <p:nvPr/>
          </p:nvSpPr>
          <p:spPr>
            <a:xfrm>
              <a:off x="1245479" y="1488272"/>
              <a:ext cx="2198564"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300</a:t>
              </a:r>
            </a:p>
            <a:p>
              <a:pPr fontAlgn="auto">
                <a:spcBef>
                  <a:spcPts val="0"/>
                </a:spcBef>
                <a:spcAft>
                  <a:spcPts val="0"/>
                </a:spcAft>
              </a:pPr>
              <a:r>
                <a:rPr lang="en-GB" sz="800" dirty="0">
                  <a:solidFill>
                    <a:schemeClr val="bg1"/>
                  </a:solidFill>
                  <a:latin typeface="Arial"/>
                </a:rPr>
                <a:t>Subsea control modules supplied to clients</a:t>
              </a:r>
            </a:p>
          </p:txBody>
        </p:sp>
        <p:pic>
          <p:nvPicPr>
            <p:cNvPr id="130" name="Picture 129">
              <a:extLst>
                <a:ext uri="{FF2B5EF4-FFF2-40B4-BE49-F238E27FC236}">
                  <a16:creationId xmlns:a16="http://schemas.microsoft.com/office/drawing/2014/main" id="{96D907F7-7E9F-4340-BA4B-3A1691C803DF}"/>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t="23715" b="21048"/>
            <a:stretch/>
          </p:blipFill>
          <p:spPr>
            <a:xfrm>
              <a:off x="677614" y="1570095"/>
              <a:ext cx="465689" cy="363822"/>
            </a:xfrm>
            <a:prstGeom prst="rect">
              <a:avLst/>
            </a:prstGeom>
          </p:spPr>
        </p:pic>
      </p:grpSp>
      <p:grpSp>
        <p:nvGrpSpPr>
          <p:cNvPr id="131" name="Group 130">
            <a:extLst>
              <a:ext uri="{FF2B5EF4-FFF2-40B4-BE49-F238E27FC236}">
                <a16:creationId xmlns:a16="http://schemas.microsoft.com/office/drawing/2014/main" id="{76993764-52EE-4AF1-9724-6B14D2575F23}"/>
              </a:ext>
            </a:extLst>
          </p:cNvPr>
          <p:cNvGrpSpPr/>
          <p:nvPr/>
        </p:nvGrpSpPr>
        <p:grpSpPr>
          <a:xfrm>
            <a:off x="763870" y="2258502"/>
            <a:ext cx="2719329" cy="540995"/>
            <a:chOff x="763870" y="2080041"/>
            <a:chExt cx="2719329" cy="540995"/>
          </a:xfrm>
        </p:grpSpPr>
        <p:sp>
          <p:nvSpPr>
            <p:cNvPr id="132" name="TextBox 131">
              <a:extLst>
                <a:ext uri="{FF2B5EF4-FFF2-40B4-BE49-F238E27FC236}">
                  <a16:creationId xmlns:a16="http://schemas.microsoft.com/office/drawing/2014/main" id="{2916126B-3E69-4CEA-BF11-26CD94A3E3D7}"/>
                </a:ext>
              </a:extLst>
            </p:cNvPr>
            <p:cNvSpPr txBox="1"/>
            <p:nvPr/>
          </p:nvSpPr>
          <p:spPr>
            <a:xfrm>
              <a:off x="1245479" y="2080041"/>
              <a:ext cx="223772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20,000</a:t>
              </a:r>
            </a:p>
            <a:p>
              <a:pPr fontAlgn="auto">
                <a:spcBef>
                  <a:spcPts val="0"/>
                </a:spcBef>
                <a:spcAft>
                  <a:spcPts val="0"/>
                </a:spcAft>
              </a:pPr>
              <a:r>
                <a:rPr lang="en-GB" sz="800" dirty="0">
                  <a:solidFill>
                    <a:schemeClr val="bg1"/>
                  </a:solidFill>
                  <a:latin typeface="Arial"/>
                  <a:cs typeface="+mn-cs"/>
                </a:rPr>
                <a:t>Production control systems manufactured</a:t>
              </a:r>
            </a:p>
          </p:txBody>
        </p:sp>
        <p:pic>
          <p:nvPicPr>
            <p:cNvPr id="133" name="Picture 132">
              <a:extLst>
                <a:ext uri="{FF2B5EF4-FFF2-40B4-BE49-F238E27FC236}">
                  <a16:creationId xmlns:a16="http://schemas.microsoft.com/office/drawing/2014/main" id="{61A19B67-A951-4F9A-9BE7-B9525415DE19}"/>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63870" y="2084384"/>
              <a:ext cx="379433" cy="536652"/>
            </a:xfrm>
            <a:prstGeom prst="rect">
              <a:avLst/>
            </a:prstGeom>
          </p:spPr>
        </p:pic>
      </p:grpSp>
      <p:grpSp>
        <p:nvGrpSpPr>
          <p:cNvPr id="134" name="Group 133">
            <a:extLst>
              <a:ext uri="{FF2B5EF4-FFF2-40B4-BE49-F238E27FC236}">
                <a16:creationId xmlns:a16="http://schemas.microsoft.com/office/drawing/2014/main" id="{3C6D0AFF-A29C-43C2-B8A0-1BC6F41B1EC0}"/>
              </a:ext>
            </a:extLst>
          </p:cNvPr>
          <p:cNvGrpSpPr/>
          <p:nvPr/>
        </p:nvGrpSpPr>
        <p:grpSpPr>
          <a:xfrm>
            <a:off x="716827" y="2988895"/>
            <a:ext cx="2930993" cy="669719"/>
            <a:chOff x="716827" y="2640108"/>
            <a:chExt cx="2930993" cy="669719"/>
          </a:xfrm>
        </p:grpSpPr>
        <p:sp>
          <p:nvSpPr>
            <p:cNvPr id="135" name="TextBox 134">
              <a:extLst>
                <a:ext uri="{FF2B5EF4-FFF2-40B4-BE49-F238E27FC236}">
                  <a16:creationId xmlns:a16="http://schemas.microsoft.com/office/drawing/2014/main" id="{2FCBEB32-C140-4A1F-9EBF-19B34D2FBBD8}"/>
                </a:ext>
              </a:extLst>
            </p:cNvPr>
            <p:cNvSpPr txBox="1"/>
            <p:nvPr/>
          </p:nvSpPr>
          <p:spPr>
            <a:xfrm>
              <a:off x="1245479" y="2671810"/>
              <a:ext cx="2402341"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40,000</a:t>
              </a:r>
            </a:p>
            <a:p>
              <a:pPr fontAlgn="auto">
                <a:spcBef>
                  <a:spcPts val="0"/>
                </a:spcBef>
                <a:spcAft>
                  <a:spcPts val="0"/>
                </a:spcAft>
              </a:pPr>
              <a:r>
                <a:rPr lang="en-GB" sz="800" dirty="0">
                  <a:solidFill>
                    <a:schemeClr val="bg1"/>
                  </a:solidFill>
                  <a:latin typeface="Arial"/>
                  <a:cs typeface="+mn-cs"/>
                </a:rPr>
                <a:t>Sampling cylinders manufactured and certified</a:t>
              </a:r>
            </a:p>
          </p:txBody>
        </p:sp>
        <p:pic>
          <p:nvPicPr>
            <p:cNvPr id="136" name="Picture 135">
              <a:extLst>
                <a:ext uri="{FF2B5EF4-FFF2-40B4-BE49-F238E27FC236}">
                  <a16:creationId xmlns:a16="http://schemas.microsoft.com/office/drawing/2014/main" id="{B3544126-47C4-45E5-BD1A-B8AD593FA30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716827" y="2640108"/>
              <a:ext cx="473517" cy="669719"/>
            </a:xfrm>
            <a:prstGeom prst="rect">
              <a:avLst/>
            </a:prstGeom>
          </p:spPr>
        </p:pic>
      </p:grpSp>
      <p:grpSp>
        <p:nvGrpSpPr>
          <p:cNvPr id="137" name="Group 136">
            <a:extLst>
              <a:ext uri="{FF2B5EF4-FFF2-40B4-BE49-F238E27FC236}">
                <a16:creationId xmlns:a16="http://schemas.microsoft.com/office/drawing/2014/main" id="{2E41C18B-9D1B-42E0-BF88-9F5A936B20A8}"/>
              </a:ext>
            </a:extLst>
          </p:cNvPr>
          <p:cNvGrpSpPr/>
          <p:nvPr/>
        </p:nvGrpSpPr>
        <p:grpSpPr>
          <a:xfrm>
            <a:off x="775091" y="3806623"/>
            <a:ext cx="2694738" cy="542339"/>
            <a:chOff x="775091" y="3244460"/>
            <a:chExt cx="2694738" cy="542339"/>
          </a:xfrm>
        </p:grpSpPr>
        <p:sp>
          <p:nvSpPr>
            <p:cNvPr id="138" name="TextBox 137">
              <a:extLst>
                <a:ext uri="{FF2B5EF4-FFF2-40B4-BE49-F238E27FC236}">
                  <a16:creationId xmlns:a16="http://schemas.microsoft.com/office/drawing/2014/main" id="{E6CDE2CC-F6BC-4E3B-87FA-663CB068F2F8}"/>
                </a:ext>
              </a:extLst>
            </p:cNvPr>
            <p:cNvSpPr txBox="1"/>
            <p:nvPr/>
          </p:nvSpPr>
          <p:spPr>
            <a:xfrm>
              <a:off x="1245479" y="3263579"/>
              <a:ext cx="222435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200</a:t>
              </a:r>
            </a:p>
            <a:p>
              <a:pPr fontAlgn="auto">
                <a:spcBef>
                  <a:spcPts val="0"/>
                </a:spcBef>
                <a:spcAft>
                  <a:spcPts val="0"/>
                </a:spcAft>
              </a:pPr>
              <a:r>
                <a:rPr lang="en-GB" sz="800" dirty="0">
                  <a:solidFill>
                    <a:schemeClr val="bg1"/>
                  </a:solidFill>
                  <a:latin typeface="Arial"/>
                  <a:cs typeface="+mn-cs"/>
                </a:rPr>
                <a:t>Metering control systems manufactured</a:t>
              </a:r>
            </a:p>
          </p:txBody>
        </p:sp>
        <p:pic>
          <p:nvPicPr>
            <p:cNvPr id="139" name="Picture 138" descr="A picture containing object, clock&#10;&#10;Description automatically generated">
              <a:extLst>
                <a:ext uri="{FF2B5EF4-FFF2-40B4-BE49-F238E27FC236}">
                  <a16:creationId xmlns:a16="http://schemas.microsoft.com/office/drawing/2014/main" id="{A8CCCA43-A651-41DC-A618-0B2182F5C37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75091" y="3244460"/>
              <a:ext cx="379433" cy="536650"/>
            </a:xfrm>
            <a:prstGeom prst="rect">
              <a:avLst/>
            </a:prstGeom>
          </p:spPr>
        </p:pic>
      </p:grpSp>
      <p:grpSp>
        <p:nvGrpSpPr>
          <p:cNvPr id="140" name="Group 139">
            <a:extLst>
              <a:ext uri="{FF2B5EF4-FFF2-40B4-BE49-F238E27FC236}">
                <a16:creationId xmlns:a16="http://schemas.microsoft.com/office/drawing/2014/main" id="{2EF125EA-4F1B-4602-B310-C2D131448BC5}"/>
              </a:ext>
            </a:extLst>
          </p:cNvPr>
          <p:cNvGrpSpPr/>
          <p:nvPr/>
        </p:nvGrpSpPr>
        <p:grpSpPr>
          <a:xfrm>
            <a:off x="706619" y="5378783"/>
            <a:ext cx="2763210" cy="523220"/>
            <a:chOff x="706619" y="4447119"/>
            <a:chExt cx="2763210" cy="523220"/>
          </a:xfrm>
        </p:grpSpPr>
        <p:sp>
          <p:nvSpPr>
            <p:cNvPr id="141" name="TextBox 140">
              <a:extLst>
                <a:ext uri="{FF2B5EF4-FFF2-40B4-BE49-F238E27FC236}">
                  <a16:creationId xmlns:a16="http://schemas.microsoft.com/office/drawing/2014/main" id="{A90C027B-688D-4F40-8A91-B1D7E3C69131}"/>
                </a:ext>
              </a:extLst>
            </p:cNvPr>
            <p:cNvSpPr txBox="1"/>
            <p:nvPr/>
          </p:nvSpPr>
          <p:spPr>
            <a:xfrm>
              <a:off x="1245479" y="4447119"/>
              <a:ext cx="2224350" cy="523220"/>
            </a:xfrm>
            <a:prstGeom prst="rect">
              <a:avLst/>
            </a:prstGeom>
            <a:noFill/>
          </p:spPr>
          <p:txBody>
            <a:bodyPr wrap="square" rtlCol="0">
              <a:spAutoFit/>
            </a:bodyPr>
            <a:lstStyle/>
            <a:p>
              <a:pPr fontAlgn="auto">
                <a:spcBef>
                  <a:spcPts val="0"/>
                </a:spcBef>
                <a:spcAft>
                  <a:spcPts val="0"/>
                </a:spcAft>
              </a:pPr>
              <a:r>
                <a:rPr lang="en-GB" sz="2000" b="1">
                  <a:solidFill>
                    <a:schemeClr val="bg1"/>
                  </a:solidFill>
                  <a:latin typeface="Arial"/>
                  <a:cs typeface="+mn-cs"/>
                </a:rPr>
                <a:t>5,000</a:t>
              </a:r>
              <a:endParaRPr lang="en-GB" sz="2000" b="1" dirty="0">
                <a:solidFill>
                  <a:schemeClr val="bg1"/>
                </a:solidFill>
                <a:latin typeface="Arial"/>
                <a:cs typeface="+mn-cs"/>
              </a:endParaRPr>
            </a:p>
            <a:p>
              <a:pPr fontAlgn="auto">
                <a:spcBef>
                  <a:spcPts val="0"/>
                </a:spcBef>
                <a:spcAft>
                  <a:spcPts val="0"/>
                </a:spcAft>
              </a:pPr>
              <a:r>
                <a:rPr lang="en-GB" sz="800">
                  <a:solidFill>
                    <a:schemeClr val="bg1"/>
                  </a:solidFill>
                  <a:latin typeface="Arial"/>
                  <a:cs typeface="+mn-cs"/>
                </a:rPr>
                <a:t>Wellhead control systems supplied</a:t>
              </a:r>
              <a:endParaRPr lang="en-GB" sz="800" dirty="0">
                <a:solidFill>
                  <a:schemeClr val="bg1"/>
                </a:solidFill>
                <a:latin typeface="Arial"/>
                <a:cs typeface="+mn-cs"/>
              </a:endParaRPr>
            </a:p>
          </p:txBody>
        </p:sp>
        <p:pic>
          <p:nvPicPr>
            <p:cNvPr id="142" name="Picture 141" descr="Qr code&#10;&#10;Description automatically generated">
              <a:extLst>
                <a:ext uri="{FF2B5EF4-FFF2-40B4-BE49-F238E27FC236}">
                  <a16:creationId xmlns:a16="http://schemas.microsoft.com/office/drawing/2014/main" id="{B6AF294D-FAB0-4F0E-8CA1-984443AAC759}"/>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706619" y="4592677"/>
              <a:ext cx="558117" cy="264745"/>
            </a:xfrm>
            <a:prstGeom prst="rect">
              <a:avLst/>
            </a:prstGeom>
          </p:spPr>
        </p:pic>
      </p:grpSp>
      <p:grpSp>
        <p:nvGrpSpPr>
          <p:cNvPr id="143" name="Group 142">
            <a:extLst>
              <a:ext uri="{FF2B5EF4-FFF2-40B4-BE49-F238E27FC236}">
                <a16:creationId xmlns:a16="http://schemas.microsoft.com/office/drawing/2014/main" id="{4C7A6338-6947-470F-9953-30F19576D6CB}"/>
              </a:ext>
            </a:extLst>
          </p:cNvPr>
          <p:cNvGrpSpPr/>
          <p:nvPr/>
        </p:nvGrpSpPr>
        <p:grpSpPr>
          <a:xfrm>
            <a:off x="775091" y="4637361"/>
            <a:ext cx="2694738" cy="523220"/>
            <a:chOff x="775091" y="3855348"/>
            <a:chExt cx="2694738" cy="523220"/>
          </a:xfrm>
        </p:grpSpPr>
        <p:sp>
          <p:nvSpPr>
            <p:cNvPr id="144" name="TextBox 143">
              <a:extLst>
                <a:ext uri="{FF2B5EF4-FFF2-40B4-BE49-F238E27FC236}">
                  <a16:creationId xmlns:a16="http://schemas.microsoft.com/office/drawing/2014/main" id="{7FAA4335-369A-489E-8AE2-D43EE81B7715}"/>
                </a:ext>
              </a:extLst>
            </p:cNvPr>
            <p:cNvSpPr txBox="1"/>
            <p:nvPr/>
          </p:nvSpPr>
          <p:spPr>
            <a:xfrm>
              <a:off x="1245479" y="3855348"/>
              <a:ext cx="2224350" cy="523220"/>
            </a:xfrm>
            <a:prstGeom prst="rect">
              <a:avLst/>
            </a:prstGeom>
            <a:noFill/>
          </p:spPr>
          <p:txBody>
            <a:bodyPr wrap="square" rtlCol="0">
              <a:spAutoFit/>
            </a:bodyPr>
            <a:lstStyle/>
            <a:p>
              <a:pPr fontAlgn="auto">
                <a:spcBef>
                  <a:spcPts val="0"/>
                </a:spcBef>
                <a:spcAft>
                  <a:spcPts val="0"/>
                </a:spcAft>
              </a:pPr>
              <a:r>
                <a:rPr lang="en-GB" sz="2000" b="1">
                  <a:solidFill>
                    <a:schemeClr val="bg1"/>
                  </a:solidFill>
                  <a:latin typeface="Arial"/>
                  <a:cs typeface="+mn-cs"/>
                </a:rPr>
                <a:t>1,000</a:t>
              </a:r>
              <a:endParaRPr lang="en-GB" sz="2000" b="1" dirty="0">
                <a:solidFill>
                  <a:schemeClr val="bg1"/>
                </a:solidFill>
                <a:latin typeface="Arial"/>
                <a:cs typeface="+mn-cs"/>
              </a:endParaRPr>
            </a:p>
            <a:p>
              <a:pPr fontAlgn="auto">
                <a:spcBef>
                  <a:spcPts val="0"/>
                </a:spcBef>
                <a:spcAft>
                  <a:spcPts val="0"/>
                </a:spcAft>
              </a:pPr>
              <a:r>
                <a:rPr lang="en-GB" sz="800">
                  <a:solidFill>
                    <a:schemeClr val="bg1"/>
                  </a:solidFill>
                  <a:latin typeface="Arial"/>
                  <a:cs typeface="+mn-cs"/>
                </a:rPr>
                <a:t>Production control systems refurbished</a:t>
              </a:r>
              <a:endParaRPr lang="en-GB" sz="800" dirty="0">
                <a:solidFill>
                  <a:schemeClr val="bg1"/>
                </a:solidFill>
                <a:latin typeface="Arial"/>
                <a:cs typeface="+mn-cs"/>
              </a:endParaRPr>
            </a:p>
          </p:txBody>
        </p:sp>
        <p:pic>
          <p:nvPicPr>
            <p:cNvPr id="145" name="Picture 144" descr="Icon&#10;&#10;Description automatically generated">
              <a:extLst>
                <a:ext uri="{FF2B5EF4-FFF2-40B4-BE49-F238E27FC236}">
                  <a16:creationId xmlns:a16="http://schemas.microsoft.com/office/drawing/2014/main" id="{0B260413-9A01-4DAC-9C47-818EB7A0B037}"/>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775091" y="3957913"/>
              <a:ext cx="405326" cy="379228"/>
            </a:xfrm>
            <a:prstGeom prst="rect">
              <a:avLst/>
            </a:prstGeom>
          </p:spPr>
        </p:pic>
      </p:grpSp>
    </p:spTree>
    <p:extLst>
      <p:ext uri="{BB962C8B-B14F-4D97-AF65-F5344CB8AC3E}">
        <p14:creationId xmlns:p14="http://schemas.microsoft.com/office/powerpoint/2010/main" val="449121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59C1C5-C431-4ADF-9CF7-0735AA84CCE2}"/>
              </a:ext>
            </a:extLst>
          </p:cNvPr>
          <p:cNvSpPr>
            <a:spLocks noGrp="1"/>
          </p:cNvSpPr>
          <p:nvPr>
            <p:ph type="title"/>
          </p:nvPr>
        </p:nvSpPr>
        <p:spPr/>
        <p:txBody>
          <a:bodyPr/>
          <a:lstStyle/>
          <a:p>
            <a:r>
              <a:rPr lang="en-GB"/>
              <a:t>Measurement Solutions</a:t>
            </a:r>
          </a:p>
        </p:txBody>
      </p:sp>
    </p:spTree>
    <p:extLst>
      <p:ext uri="{BB962C8B-B14F-4D97-AF65-F5344CB8AC3E}">
        <p14:creationId xmlns:p14="http://schemas.microsoft.com/office/powerpoint/2010/main" val="2372519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52E259C-AA3B-4A0E-9E17-43ACA777F67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35" r="18423" b="23526"/>
          <a:stretch/>
        </p:blipFill>
        <p:spPr>
          <a:xfrm>
            <a:off x="-1" y="2510334"/>
            <a:ext cx="12192001" cy="3544403"/>
          </a:xfrm>
          <a:prstGeom prst="rect">
            <a:avLst/>
          </a:prstGeom>
        </p:spPr>
      </p:pic>
      <p:graphicFrame>
        <p:nvGraphicFramePr>
          <p:cNvPr id="4" name="Content Placeholder 3">
            <a:extLst>
              <a:ext uri="{FF2B5EF4-FFF2-40B4-BE49-F238E27FC236}">
                <a16:creationId xmlns:a16="http://schemas.microsoft.com/office/drawing/2014/main" id="{3650B915-4FEC-4846-A255-AB94139C8FD3}"/>
              </a:ext>
            </a:extLst>
          </p:cNvPr>
          <p:cNvGraphicFramePr>
            <a:graphicFrameLocks noGrp="1"/>
          </p:cNvGraphicFramePr>
          <p:nvPr>
            <p:ph idx="1"/>
            <p:extLst>
              <p:ext uri="{D42A27DB-BD31-4B8C-83A1-F6EECF244321}">
                <p14:modId xmlns:p14="http://schemas.microsoft.com/office/powerpoint/2010/main" val="2641662321"/>
              </p:ext>
            </p:extLst>
          </p:nvPr>
        </p:nvGraphicFramePr>
        <p:xfrm>
          <a:off x="576793" y="1428353"/>
          <a:ext cx="8480122" cy="46427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3" name="Picture 42" descr="A person working on a computer&#10;&#10;Description automatically generated with low confidence">
            <a:extLst>
              <a:ext uri="{FF2B5EF4-FFF2-40B4-BE49-F238E27FC236}">
                <a16:creationId xmlns:a16="http://schemas.microsoft.com/office/drawing/2014/main" id="{A31CFFCC-8628-456E-A09B-2CB88144A990}"/>
              </a:ext>
            </a:extLst>
          </p:cNvPr>
          <p:cNvPicPr>
            <a:picLocks/>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549590" y="5039651"/>
            <a:ext cx="1065618" cy="1065618"/>
          </a:xfrm>
          <a:prstGeom prst="rect">
            <a:avLst/>
          </a:prstGeom>
          <a:ln>
            <a:noFill/>
          </a:ln>
          <a:effectLst/>
        </p:spPr>
      </p:pic>
      <p:pic>
        <p:nvPicPr>
          <p:cNvPr id="48" name="Picture 47" descr="A picture containing lobster&#10;&#10;Description automatically generated">
            <a:extLst>
              <a:ext uri="{FF2B5EF4-FFF2-40B4-BE49-F238E27FC236}">
                <a16:creationId xmlns:a16="http://schemas.microsoft.com/office/drawing/2014/main" id="{1BE06787-4D8E-4F0E-8CFC-03FF985C0389}"/>
              </a:ext>
            </a:extLst>
          </p:cNvPr>
          <p:cNvPicPr>
            <a:picLocks/>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309271" y="4184728"/>
            <a:ext cx="1065618" cy="1065618"/>
          </a:xfrm>
          <a:prstGeom prst="rect">
            <a:avLst/>
          </a:prstGeom>
          <a:ln>
            <a:noFill/>
          </a:ln>
          <a:effectLst/>
        </p:spPr>
      </p:pic>
      <p:pic>
        <p:nvPicPr>
          <p:cNvPr id="49" name="Picture 48" descr="A picture containing text, electronics&#10;&#10;Description automatically generated">
            <a:extLst>
              <a:ext uri="{FF2B5EF4-FFF2-40B4-BE49-F238E27FC236}">
                <a16:creationId xmlns:a16="http://schemas.microsoft.com/office/drawing/2014/main" id="{B90F7142-4E83-4D69-BDBC-ABAE10B5AA12}"/>
              </a:ext>
            </a:extLst>
          </p:cNvPr>
          <p:cNvPicPr>
            <a:picLocks/>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0550649" y="3232808"/>
            <a:ext cx="1065618" cy="1065618"/>
          </a:xfrm>
          <a:prstGeom prst="rect">
            <a:avLst/>
          </a:prstGeom>
          <a:ln>
            <a:noFill/>
          </a:ln>
          <a:effectLst/>
        </p:spPr>
      </p:pic>
      <p:pic>
        <p:nvPicPr>
          <p:cNvPr id="50" name="Picture 49" descr="Graphical user interface, application&#10;&#10;Description automatically generated">
            <a:extLst>
              <a:ext uri="{FF2B5EF4-FFF2-40B4-BE49-F238E27FC236}">
                <a16:creationId xmlns:a16="http://schemas.microsoft.com/office/drawing/2014/main" id="{55FF382B-FCFC-42AD-BBB8-B833F475F490}"/>
              </a:ext>
            </a:extLst>
          </p:cNvPr>
          <p:cNvPicPr>
            <a:picLocks/>
          </p:cNvPicPr>
          <p:nvPr/>
        </p:nvPicPr>
        <p:blipFill>
          <a:blip r:embed="rId13" cstate="screen">
            <a:extLst>
              <a:ext uri="{28A0092B-C50C-407E-A947-70E740481C1C}">
                <a14:useLocalDpi xmlns:a14="http://schemas.microsoft.com/office/drawing/2010/main"/>
              </a:ext>
            </a:extLst>
          </a:blip>
          <a:srcRect/>
          <a:stretch>
            <a:fillRect/>
          </a:stretch>
        </p:blipFill>
        <p:spPr bwMode="auto">
          <a:xfrm>
            <a:off x="9270443" y="2314720"/>
            <a:ext cx="1065618" cy="1065618"/>
          </a:xfrm>
          <a:prstGeom prst="rect">
            <a:avLst/>
          </a:prstGeom>
          <a:ln>
            <a:noFill/>
          </a:ln>
          <a:effectLst/>
        </p:spPr>
      </p:pic>
      <p:pic>
        <p:nvPicPr>
          <p:cNvPr id="51" name="Picture 50" descr="A picture containing text, indoor, row, lined&#10;&#10;Description automatically generated">
            <a:extLst>
              <a:ext uri="{FF2B5EF4-FFF2-40B4-BE49-F238E27FC236}">
                <a16:creationId xmlns:a16="http://schemas.microsoft.com/office/drawing/2014/main" id="{7CCC047A-EC38-4A0E-8D0B-5797C7091100}"/>
              </a:ext>
            </a:extLst>
          </p:cNvPr>
          <p:cNvPicPr>
            <a:picLocks/>
          </p:cNvPicPr>
          <p:nvPr/>
        </p:nvPicPr>
        <p:blipFill>
          <a:blip r:embed="rId14" cstate="screen">
            <a:extLst>
              <a:ext uri="{28A0092B-C50C-407E-A947-70E740481C1C}">
                <a14:useLocalDpi xmlns:a14="http://schemas.microsoft.com/office/drawing/2010/main"/>
              </a:ext>
            </a:extLst>
          </a:blip>
          <a:srcRect/>
          <a:stretch>
            <a:fillRect/>
          </a:stretch>
        </p:blipFill>
        <p:spPr>
          <a:xfrm>
            <a:off x="10549589" y="1393547"/>
            <a:ext cx="1065618" cy="1065618"/>
          </a:xfrm>
          <a:prstGeom prst="rect">
            <a:avLst/>
          </a:prstGeom>
          <a:ln>
            <a:noFill/>
          </a:ln>
          <a:effectLst/>
        </p:spPr>
      </p:pic>
      <p:sp>
        <p:nvSpPr>
          <p:cNvPr id="9" name="object 8"/>
          <p:cNvSpPr txBox="1"/>
          <p:nvPr/>
        </p:nvSpPr>
        <p:spPr>
          <a:xfrm>
            <a:off x="7422449" y="2212184"/>
            <a:ext cx="532937" cy="325922"/>
          </a:xfrm>
          <a:prstGeom prst="rect">
            <a:avLst/>
          </a:prstGeom>
        </p:spPr>
        <p:txBody>
          <a:bodyPr vert="horz" wrap="square" lIns="0" tIns="0" rIns="0" bIns="0" rtlCol="0">
            <a:spAutoFit/>
          </a:bodyPr>
          <a:lstStyle/>
          <a:p>
            <a:pPr marL="8405" defTabSz="605150"/>
            <a:endParaRPr sz="2118" b="1" dirty="0">
              <a:solidFill>
                <a:srgbClr val="F1A900"/>
              </a:solidFill>
              <a:latin typeface="Apex Sans Bold"/>
              <a:cs typeface="Apex Sans Bold"/>
            </a:endParaRPr>
          </a:p>
        </p:txBody>
      </p:sp>
      <p:sp>
        <p:nvSpPr>
          <p:cNvPr id="24" name="Title 23">
            <a:extLst>
              <a:ext uri="{FF2B5EF4-FFF2-40B4-BE49-F238E27FC236}">
                <a16:creationId xmlns:a16="http://schemas.microsoft.com/office/drawing/2014/main" id="{2669C5F8-AB04-435C-8DBE-5093268FB2B6}"/>
              </a:ext>
            </a:extLst>
          </p:cNvPr>
          <p:cNvSpPr>
            <a:spLocks noGrp="1"/>
          </p:cNvSpPr>
          <p:nvPr>
            <p:ph type="title"/>
          </p:nvPr>
        </p:nvSpPr>
        <p:spPr>
          <a:xfrm>
            <a:off x="575734" y="752731"/>
            <a:ext cx="11040533" cy="382587"/>
          </a:xfrm>
        </p:spPr>
        <p:txBody>
          <a:bodyPr/>
          <a:lstStyle/>
          <a:p>
            <a:r>
              <a:rPr lang="en-GB" dirty="0"/>
              <a:t>Providing measurement solutions for over 30 years</a:t>
            </a:r>
          </a:p>
        </p:txBody>
      </p:sp>
      <p:sp>
        <p:nvSpPr>
          <p:cNvPr id="38" name="Text Placeholder 37">
            <a:extLst>
              <a:ext uri="{FF2B5EF4-FFF2-40B4-BE49-F238E27FC236}">
                <a16:creationId xmlns:a16="http://schemas.microsoft.com/office/drawing/2014/main" id="{8022CDF2-D492-46C2-B5D2-86650DF5F1B7}"/>
              </a:ext>
            </a:extLst>
          </p:cNvPr>
          <p:cNvSpPr>
            <a:spLocks noGrp="1"/>
          </p:cNvSpPr>
          <p:nvPr>
            <p:ph type="body" sz="quarter" idx="10"/>
          </p:nvPr>
        </p:nvSpPr>
        <p:spPr/>
        <p:txBody>
          <a:bodyPr/>
          <a:lstStyle/>
          <a:p>
            <a:r>
              <a:rPr lang="en-GB" dirty="0"/>
              <a:t>Introduction</a:t>
            </a:r>
          </a:p>
        </p:txBody>
      </p:sp>
      <p:sp>
        <p:nvSpPr>
          <p:cNvPr id="35" name="Title 10">
            <a:extLst>
              <a:ext uri="{FF2B5EF4-FFF2-40B4-BE49-F238E27FC236}">
                <a16:creationId xmlns:a16="http://schemas.microsoft.com/office/drawing/2014/main" id="{60ECAD19-983D-4F43-B8FB-A970C84C31CB}"/>
              </a:ext>
            </a:extLst>
          </p:cNvPr>
          <p:cNvSpPr txBox="1">
            <a:spLocks/>
          </p:cNvSpPr>
          <p:nvPr/>
        </p:nvSpPr>
        <p:spPr>
          <a:xfrm>
            <a:off x="575734" y="1029405"/>
            <a:ext cx="11040533" cy="382587"/>
          </a:xfrm>
        </p:spPr>
        <p:txBody>
          <a:bodyPr/>
          <a:lstStyle>
            <a:lvl1pPr algn="l" defTabSz="457200" rtl="0" eaLnBrk="1" fontAlgn="base" hangingPunct="1">
              <a:spcBef>
                <a:spcPct val="0"/>
              </a:spcBef>
              <a:spcAft>
                <a:spcPct val="0"/>
              </a:spcAft>
              <a:defRPr sz="2000" b="1"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endParaRPr lang="en-GB" sz="1800" b="0" dirty="0">
              <a:solidFill>
                <a:schemeClr val="bg1"/>
              </a:solidFill>
            </a:endParaRPr>
          </a:p>
        </p:txBody>
      </p:sp>
    </p:spTree>
    <p:extLst>
      <p:ext uri="{BB962C8B-B14F-4D97-AF65-F5344CB8AC3E}">
        <p14:creationId xmlns:p14="http://schemas.microsoft.com/office/powerpoint/2010/main" val="4113635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Content Placeholder 23" descr="A picture containing text, silhouette&#10;&#10;Description automatically generated">
            <a:extLst>
              <a:ext uri="{FF2B5EF4-FFF2-40B4-BE49-F238E27FC236}">
                <a16:creationId xmlns:a16="http://schemas.microsoft.com/office/drawing/2014/main" id="{89644F77-8D1E-5F15-6061-05D07B8883F2}"/>
              </a:ext>
            </a:extLst>
          </p:cNvPr>
          <p:cNvPicPr>
            <a:picLocks noGrp="1" noChangeAspect="1"/>
          </p:cNvPicPr>
          <p:nvPr>
            <p:ph idx="1"/>
          </p:nvPr>
        </p:nvPicPr>
        <p:blipFill rotWithShape="1">
          <a:blip r:embed="rId2" cstate="screen">
            <a:alphaModFix amt="35000"/>
            <a:extLst>
              <a:ext uri="{28A0092B-C50C-407E-A947-70E740481C1C}">
                <a14:useLocalDpi xmlns:a14="http://schemas.microsoft.com/office/drawing/2010/main"/>
              </a:ext>
            </a:extLst>
          </a:blip>
          <a:srcRect t="24207" b="17580"/>
          <a:stretch/>
        </p:blipFill>
        <p:spPr>
          <a:xfrm>
            <a:off x="669362" y="1478454"/>
            <a:ext cx="10533232" cy="4739854"/>
          </a:xfrm>
        </p:spPr>
      </p:pic>
      <p:pic>
        <p:nvPicPr>
          <p:cNvPr id="19" name="Graphic 18">
            <a:extLst>
              <a:ext uri="{FF2B5EF4-FFF2-40B4-BE49-F238E27FC236}">
                <a16:creationId xmlns:a16="http://schemas.microsoft.com/office/drawing/2014/main" id="{27FB5E1C-32F2-4579-859C-609D4C80A91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31109"/>
          <a:stretch/>
        </p:blipFill>
        <p:spPr>
          <a:xfrm>
            <a:off x="10810205" y="6754113"/>
            <a:ext cx="3871535" cy="4724588"/>
          </a:xfrm>
          <a:prstGeom prst="rect">
            <a:avLst/>
          </a:prstGeom>
        </p:spPr>
      </p:pic>
      <p:sp>
        <p:nvSpPr>
          <p:cNvPr id="2" name="Title 1">
            <a:extLst>
              <a:ext uri="{FF2B5EF4-FFF2-40B4-BE49-F238E27FC236}">
                <a16:creationId xmlns:a16="http://schemas.microsoft.com/office/drawing/2014/main" id="{AB575427-AA40-4C6C-A0D7-7754239D5B0F}"/>
              </a:ext>
            </a:extLst>
          </p:cNvPr>
          <p:cNvSpPr>
            <a:spLocks noGrp="1"/>
          </p:cNvSpPr>
          <p:nvPr>
            <p:ph type="title"/>
          </p:nvPr>
        </p:nvSpPr>
        <p:spPr/>
        <p:txBody>
          <a:bodyPr/>
          <a:lstStyle/>
          <a:p>
            <a:r>
              <a:rPr lang="en-GB">
                <a:latin typeface="Arial"/>
                <a:cs typeface="Arial"/>
              </a:rPr>
              <a:t>Historically supplied and supported solutions</a:t>
            </a:r>
            <a:endParaRPr lang="en-GB"/>
          </a:p>
        </p:txBody>
      </p:sp>
      <p:sp>
        <p:nvSpPr>
          <p:cNvPr id="3" name="Text Placeholder 2">
            <a:extLst>
              <a:ext uri="{FF2B5EF4-FFF2-40B4-BE49-F238E27FC236}">
                <a16:creationId xmlns:a16="http://schemas.microsoft.com/office/drawing/2014/main" id="{1F550E27-AD70-4CD8-94FD-7617191602DF}"/>
              </a:ext>
            </a:extLst>
          </p:cNvPr>
          <p:cNvSpPr>
            <a:spLocks noGrp="1"/>
          </p:cNvSpPr>
          <p:nvPr>
            <p:ph type="body" sz="quarter" idx="10"/>
          </p:nvPr>
        </p:nvSpPr>
        <p:spPr/>
        <p:txBody>
          <a:bodyPr/>
          <a:lstStyle/>
          <a:p>
            <a:r>
              <a:rPr lang="en-GB"/>
              <a:t>Our Global Legacy </a:t>
            </a:r>
            <a:endParaRPr lang="en-GB">
              <a:solidFill>
                <a:srgbClr val="FF0000"/>
              </a:solidFill>
            </a:endParaRPr>
          </a:p>
        </p:txBody>
      </p:sp>
      <p:pic>
        <p:nvPicPr>
          <p:cNvPr id="2050" name="Picture 2" descr="Namibia Kickstarts Oil Boom With A Sizeable 2022 Discoveries -  businessstandardsng.com">
            <a:extLst>
              <a:ext uri="{FF2B5EF4-FFF2-40B4-BE49-F238E27FC236}">
                <a16:creationId xmlns:a16="http://schemas.microsoft.com/office/drawing/2014/main" id="{1CBB010A-89E4-391F-1B34-8D99069BA27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48362" y="2219485"/>
            <a:ext cx="1233536" cy="69386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P Logo PNG Transparent &amp; SVG Vector - Freebie Supply">
            <a:extLst>
              <a:ext uri="{FF2B5EF4-FFF2-40B4-BE49-F238E27FC236}">
                <a16:creationId xmlns:a16="http://schemas.microsoft.com/office/drawing/2014/main" id="{33097792-5FF4-DA36-366E-F46173D56C7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87745" y="3122000"/>
            <a:ext cx="754771" cy="985675"/>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a:extLst>
              <a:ext uri="{FF2B5EF4-FFF2-40B4-BE49-F238E27FC236}">
                <a16:creationId xmlns:a16="http://schemas.microsoft.com/office/drawing/2014/main" id="{B8EED959-3CAA-28A5-83CB-E15B67CDCC14}"/>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23624" t="25091"/>
          <a:stretch/>
        </p:blipFill>
        <p:spPr>
          <a:xfrm>
            <a:off x="1064841" y="4316326"/>
            <a:ext cx="1000579" cy="775279"/>
          </a:xfrm>
          <a:prstGeom prst="rect">
            <a:avLst/>
          </a:prstGeom>
        </p:spPr>
      </p:pic>
      <p:sp>
        <p:nvSpPr>
          <p:cNvPr id="7" name="AutoShape 12" descr="Harbour Energy">
            <a:extLst>
              <a:ext uri="{FF2B5EF4-FFF2-40B4-BE49-F238E27FC236}">
                <a16:creationId xmlns:a16="http://schemas.microsoft.com/office/drawing/2014/main" id="{2E17182A-393C-3873-13A9-A19A49F7532C}"/>
              </a:ext>
            </a:extLst>
          </p:cNvPr>
          <p:cNvSpPr>
            <a:spLocks noChangeAspect="1" noChangeArrowheads="1"/>
          </p:cNvSpPr>
          <p:nvPr/>
        </p:nvSpPr>
        <p:spPr bwMode="auto">
          <a:xfrm>
            <a:off x="9009073" y="8617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66" name="Picture 18">
            <a:extLst>
              <a:ext uri="{FF2B5EF4-FFF2-40B4-BE49-F238E27FC236}">
                <a16:creationId xmlns:a16="http://schemas.microsoft.com/office/drawing/2014/main" id="{31FF8465-42AA-30F8-2D08-F639DE2B856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201992" y="7918980"/>
            <a:ext cx="187757" cy="6212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picture containing text, writing implement, pencil, clipart&#10;&#10;Description automatically generated">
            <a:extLst>
              <a:ext uri="{FF2B5EF4-FFF2-40B4-BE49-F238E27FC236}">
                <a16:creationId xmlns:a16="http://schemas.microsoft.com/office/drawing/2014/main" id="{37EB79F0-95F9-1CAA-9854-C5EA1D721BE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l="15622" r="14893"/>
          <a:stretch/>
        </p:blipFill>
        <p:spPr>
          <a:xfrm>
            <a:off x="4150932" y="2350087"/>
            <a:ext cx="828810" cy="693484"/>
          </a:xfrm>
          <a:prstGeom prst="rect">
            <a:avLst/>
          </a:prstGeom>
        </p:spPr>
      </p:pic>
      <p:pic>
        <p:nvPicPr>
          <p:cNvPr id="2070" name="Picture 22">
            <a:extLst>
              <a:ext uri="{FF2B5EF4-FFF2-40B4-BE49-F238E27FC236}">
                <a16:creationId xmlns:a16="http://schemas.microsoft.com/office/drawing/2014/main" id="{35AC07EB-A7E3-9E9B-3208-A2A34AE188FB}"/>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636804" y="5171553"/>
            <a:ext cx="1857067" cy="614428"/>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a:extLst>
              <a:ext uri="{FF2B5EF4-FFF2-40B4-BE49-F238E27FC236}">
                <a16:creationId xmlns:a16="http://schemas.microsoft.com/office/drawing/2014/main" id="{2F639864-F55F-CF96-BFB4-BF8F4B3FBF63}"/>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105952" y="3359769"/>
            <a:ext cx="1106651" cy="756589"/>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About us">
            <a:extLst>
              <a:ext uri="{FF2B5EF4-FFF2-40B4-BE49-F238E27FC236}">
                <a16:creationId xmlns:a16="http://schemas.microsoft.com/office/drawing/2014/main" id="{56D29994-364E-9642-DC78-93C4665238A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711933" y="4372139"/>
            <a:ext cx="1894688" cy="624133"/>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Petrofac Logo">
            <a:extLst>
              <a:ext uri="{FF2B5EF4-FFF2-40B4-BE49-F238E27FC236}">
                <a16:creationId xmlns:a16="http://schemas.microsoft.com/office/drawing/2014/main" id="{CE75471E-2E4E-1A21-8547-3AE93FD0F2C1}"/>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9800102" y="3024665"/>
            <a:ext cx="1558023" cy="875609"/>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Logos – Worley">
            <a:extLst>
              <a:ext uri="{FF2B5EF4-FFF2-40B4-BE49-F238E27FC236}">
                <a16:creationId xmlns:a16="http://schemas.microsoft.com/office/drawing/2014/main" id="{4E1EFE8C-2E03-3CD7-6DEC-7D59D4EB21A2}"/>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9800102" y="2436717"/>
            <a:ext cx="1558023" cy="472081"/>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PD&amp;MS Group | LinkedIn">
            <a:extLst>
              <a:ext uri="{FF2B5EF4-FFF2-40B4-BE49-F238E27FC236}">
                <a16:creationId xmlns:a16="http://schemas.microsoft.com/office/drawing/2014/main" id="{7888B8DB-C041-0C95-A926-1A485AE5B73A}"/>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9967278" y="5275282"/>
            <a:ext cx="1223670" cy="720000"/>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THREE60 Energy Limited – ONEDECOM">
            <a:extLst>
              <a:ext uri="{FF2B5EF4-FFF2-40B4-BE49-F238E27FC236}">
                <a16:creationId xmlns:a16="http://schemas.microsoft.com/office/drawing/2014/main" id="{543CB306-C59D-7C45-81A7-D3F0D4FB7796}"/>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9706642" y="4016141"/>
            <a:ext cx="1744943" cy="545067"/>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Home | Wood">
            <a:extLst>
              <a:ext uri="{FF2B5EF4-FFF2-40B4-BE49-F238E27FC236}">
                <a16:creationId xmlns:a16="http://schemas.microsoft.com/office/drawing/2014/main" id="{1220D1E7-F941-D714-6CE9-18D231D07FCE}"/>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9785586" y="4677075"/>
            <a:ext cx="1587055" cy="482340"/>
          </a:xfrm>
          <a:prstGeom prst="rect">
            <a:avLst/>
          </a:prstGeom>
          <a:noFill/>
          <a:extLst>
            <a:ext uri="{909E8E84-426E-40DD-AFC4-6F175D3DCCD1}">
              <a14:hiddenFill xmlns:a14="http://schemas.microsoft.com/office/drawing/2010/main">
                <a:solidFill>
                  <a:srgbClr val="FFFFFF"/>
                </a:solidFill>
              </a14:hiddenFill>
            </a:ext>
          </a:extLst>
        </p:spPr>
      </p:pic>
      <p:pic>
        <p:nvPicPr>
          <p:cNvPr id="2092" name="Picture 44">
            <a:extLst>
              <a:ext uri="{FF2B5EF4-FFF2-40B4-BE49-F238E27FC236}">
                <a16:creationId xmlns:a16="http://schemas.microsoft.com/office/drawing/2014/main" id="{5F41A7AF-7D7C-A7EB-5A3A-F3FD5082B19F}"/>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149059" y="5300256"/>
            <a:ext cx="832142" cy="68421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7CE778FF-7E5A-F326-B99F-99D3FC6800CC}"/>
              </a:ext>
            </a:extLst>
          </p:cNvPr>
          <p:cNvSpPr txBox="1"/>
          <p:nvPr/>
        </p:nvSpPr>
        <p:spPr>
          <a:xfrm>
            <a:off x="585069" y="1414687"/>
            <a:ext cx="2177143" cy="741031"/>
          </a:xfrm>
          <a:prstGeom prst="rect">
            <a:avLst/>
          </a:prstGeom>
          <a:solidFill>
            <a:schemeClr val="accent2"/>
          </a:solidFill>
        </p:spPr>
        <p:txBody>
          <a:bodyPr wrap="square" lIns="72000" tIns="72000" rIns="72000" bIns="72000" rtlCol="0" anchor="ctr">
            <a:noAutofit/>
          </a:bodyPr>
          <a:lstStyle/>
          <a:p>
            <a:pPr algn="ctr">
              <a:spcBef>
                <a:spcPts val="600"/>
              </a:spcBef>
              <a:spcAft>
                <a:spcPts val="600"/>
              </a:spcAft>
              <a:buClr>
                <a:srgbClr val="F2A900"/>
              </a:buClr>
            </a:pPr>
            <a:r>
              <a:rPr lang="en-GB" sz="1600">
                <a:solidFill>
                  <a:schemeClr val="bg2"/>
                </a:solidFill>
              </a:rPr>
              <a:t>MAJOR</a:t>
            </a:r>
            <a:endParaRPr lang="en-GB" sz="1600" dirty="0" err="1">
              <a:solidFill>
                <a:schemeClr val="bg2"/>
              </a:solidFill>
            </a:endParaRPr>
          </a:p>
        </p:txBody>
      </p:sp>
      <p:sp>
        <p:nvSpPr>
          <p:cNvPr id="48" name="TextBox 47">
            <a:extLst>
              <a:ext uri="{FF2B5EF4-FFF2-40B4-BE49-F238E27FC236}">
                <a16:creationId xmlns:a16="http://schemas.microsoft.com/office/drawing/2014/main" id="{5DE717EA-E855-ACF8-E6A8-92B8F575F4D2}"/>
              </a:ext>
            </a:extLst>
          </p:cNvPr>
          <p:cNvSpPr txBox="1"/>
          <p:nvPr/>
        </p:nvSpPr>
        <p:spPr>
          <a:xfrm>
            <a:off x="3546822" y="1414687"/>
            <a:ext cx="2177143" cy="741031"/>
          </a:xfrm>
          <a:prstGeom prst="rect">
            <a:avLst/>
          </a:prstGeom>
          <a:solidFill>
            <a:schemeClr val="accent2"/>
          </a:solidFill>
        </p:spPr>
        <p:txBody>
          <a:bodyPr wrap="square" lIns="72000" tIns="72000" rIns="72000" bIns="72000" rtlCol="0" anchor="ctr">
            <a:noAutofit/>
          </a:bodyPr>
          <a:lstStyle/>
          <a:p>
            <a:pPr algn="ctr">
              <a:spcBef>
                <a:spcPts val="600"/>
              </a:spcBef>
              <a:spcAft>
                <a:spcPts val="600"/>
              </a:spcAft>
              <a:buClr>
                <a:srgbClr val="F2A900"/>
              </a:buClr>
            </a:pPr>
            <a:r>
              <a:rPr lang="en-GB" sz="1600">
                <a:solidFill>
                  <a:schemeClr val="bg2"/>
                </a:solidFill>
              </a:rPr>
              <a:t>OWNER</a:t>
            </a:r>
            <a:endParaRPr lang="en-GB" sz="1600" dirty="0" err="1">
              <a:solidFill>
                <a:schemeClr val="bg2"/>
              </a:solidFill>
            </a:endParaRPr>
          </a:p>
        </p:txBody>
      </p:sp>
      <p:sp>
        <p:nvSpPr>
          <p:cNvPr id="49" name="TextBox 48">
            <a:extLst>
              <a:ext uri="{FF2B5EF4-FFF2-40B4-BE49-F238E27FC236}">
                <a16:creationId xmlns:a16="http://schemas.microsoft.com/office/drawing/2014/main" id="{38164255-60E5-8487-A7FF-6D208F4AA384}"/>
              </a:ext>
            </a:extLst>
          </p:cNvPr>
          <p:cNvSpPr txBox="1"/>
          <p:nvPr/>
        </p:nvSpPr>
        <p:spPr>
          <a:xfrm>
            <a:off x="6508575" y="1414687"/>
            <a:ext cx="2177143" cy="741031"/>
          </a:xfrm>
          <a:prstGeom prst="rect">
            <a:avLst/>
          </a:prstGeom>
          <a:solidFill>
            <a:schemeClr val="accent2"/>
          </a:solidFill>
        </p:spPr>
        <p:txBody>
          <a:bodyPr wrap="square" lIns="72000" tIns="72000" rIns="72000" bIns="72000" rtlCol="0" anchor="ctr">
            <a:noAutofit/>
          </a:bodyPr>
          <a:lstStyle/>
          <a:p>
            <a:pPr algn="ctr">
              <a:spcBef>
                <a:spcPts val="600"/>
              </a:spcBef>
              <a:spcAft>
                <a:spcPts val="600"/>
              </a:spcAft>
              <a:buClr>
                <a:srgbClr val="F2A900"/>
              </a:buClr>
            </a:pPr>
            <a:r>
              <a:rPr lang="en-GB" sz="1600">
                <a:solidFill>
                  <a:schemeClr val="bg2"/>
                </a:solidFill>
              </a:rPr>
              <a:t>INDEPENDENT</a:t>
            </a:r>
            <a:endParaRPr lang="en-GB" sz="1600" dirty="0" err="1">
              <a:solidFill>
                <a:schemeClr val="bg2"/>
              </a:solidFill>
            </a:endParaRPr>
          </a:p>
        </p:txBody>
      </p:sp>
      <p:sp>
        <p:nvSpPr>
          <p:cNvPr id="50" name="TextBox 49">
            <a:extLst>
              <a:ext uri="{FF2B5EF4-FFF2-40B4-BE49-F238E27FC236}">
                <a16:creationId xmlns:a16="http://schemas.microsoft.com/office/drawing/2014/main" id="{425D5159-B850-A693-49D5-A7945950617E}"/>
              </a:ext>
            </a:extLst>
          </p:cNvPr>
          <p:cNvSpPr txBox="1"/>
          <p:nvPr/>
        </p:nvSpPr>
        <p:spPr>
          <a:xfrm>
            <a:off x="9470328" y="1414687"/>
            <a:ext cx="2177143" cy="741031"/>
          </a:xfrm>
          <a:prstGeom prst="rect">
            <a:avLst/>
          </a:prstGeom>
          <a:solidFill>
            <a:schemeClr val="accent2"/>
          </a:solidFill>
        </p:spPr>
        <p:txBody>
          <a:bodyPr wrap="square" lIns="72000" tIns="72000" rIns="72000" bIns="72000" rtlCol="0" anchor="ctr">
            <a:noAutofit/>
          </a:bodyPr>
          <a:lstStyle/>
          <a:p>
            <a:pPr algn="ctr">
              <a:spcBef>
                <a:spcPts val="600"/>
              </a:spcBef>
              <a:spcAft>
                <a:spcPts val="600"/>
              </a:spcAft>
              <a:buClr>
                <a:srgbClr val="F2A900"/>
              </a:buClr>
            </a:pPr>
            <a:r>
              <a:rPr lang="en-GB" sz="1600">
                <a:solidFill>
                  <a:schemeClr val="bg2"/>
                </a:solidFill>
              </a:rPr>
              <a:t>EPC</a:t>
            </a:r>
            <a:endParaRPr lang="en-GB" sz="1600" dirty="0" err="1">
              <a:solidFill>
                <a:schemeClr val="bg2"/>
              </a:solidFill>
            </a:endParaRPr>
          </a:p>
        </p:txBody>
      </p:sp>
      <p:pic>
        <p:nvPicPr>
          <p:cNvPr id="2094" name="Picture 46">
            <a:extLst>
              <a:ext uri="{FF2B5EF4-FFF2-40B4-BE49-F238E27FC236}">
                <a16:creationId xmlns:a16="http://schemas.microsoft.com/office/drawing/2014/main" id="{9D8D5B40-ADAD-B2D4-D353-9503F7300EA6}"/>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3613287" y="3402948"/>
            <a:ext cx="1904100" cy="476025"/>
          </a:xfrm>
          <a:prstGeom prst="rect">
            <a:avLst/>
          </a:prstGeom>
          <a:noFill/>
          <a:extLst>
            <a:ext uri="{909E8E84-426E-40DD-AFC4-6F175D3DCCD1}">
              <a14:hiddenFill xmlns:a14="http://schemas.microsoft.com/office/drawing/2010/main">
                <a:solidFill>
                  <a:srgbClr val="FFFFFF"/>
                </a:solidFill>
              </a14:hiddenFill>
            </a:ext>
          </a:extLst>
        </p:spPr>
      </p:pic>
      <p:pic>
        <p:nvPicPr>
          <p:cNvPr id="2096" name="Picture 48" descr="Harbour Energy plc (Harbour Energy) - BNamericas">
            <a:extLst>
              <a:ext uri="{FF2B5EF4-FFF2-40B4-BE49-F238E27FC236}">
                <a16:creationId xmlns:a16="http://schemas.microsoft.com/office/drawing/2014/main" id="{876AF785-390C-A1AF-F54C-DB4714BFD4FD}"/>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3827561" y="4238350"/>
            <a:ext cx="1475552" cy="573826"/>
          </a:xfrm>
          <a:prstGeom prst="rect">
            <a:avLst/>
          </a:prstGeom>
          <a:noFill/>
          <a:extLst>
            <a:ext uri="{909E8E84-426E-40DD-AFC4-6F175D3DCCD1}">
              <a14:hiddenFill xmlns:a14="http://schemas.microsoft.com/office/drawing/2010/main">
                <a:solidFill>
                  <a:srgbClr val="FFFFFF"/>
                </a:solidFill>
              </a14:hiddenFill>
            </a:ext>
          </a:extLst>
        </p:spPr>
      </p:pic>
      <p:pic>
        <p:nvPicPr>
          <p:cNvPr id="2098" name="Picture 50" descr="NEO Energy Logo – GeoBus">
            <a:extLst>
              <a:ext uri="{FF2B5EF4-FFF2-40B4-BE49-F238E27FC236}">
                <a16:creationId xmlns:a16="http://schemas.microsoft.com/office/drawing/2014/main" id="{5FF3DF49-D61C-44D0-0DED-42014AF034B4}"/>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7009432" y="2308579"/>
            <a:ext cx="1299690" cy="795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375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4317EC-9E83-4FD5-A736-AAC8E7409BBD}"/>
              </a:ext>
            </a:extLst>
          </p:cNvPr>
          <p:cNvSpPr>
            <a:spLocks noGrp="1"/>
          </p:cNvSpPr>
          <p:nvPr>
            <p:ph type="title"/>
          </p:nvPr>
        </p:nvSpPr>
        <p:spPr/>
        <p:txBody>
          <a:bodyPr/>
          <a:lstStyle/>
          <a:p>
            <a:r>
              <a:rPr lang="en-GB" dirty="0"/>
              <a:t>We are an independent solution provider</a:t>
            </a:r>
          </a:p>
        </p:txBody>
      </p:sp>
      <p:sp>
        <p:nvSpPr>
          <p:cNvPr id="8" name="Text Placeholder 7">
            <a:extLst>
              <a:ext uri="{FF2B5EF4-FFF2-40B4-BE49-F238E27FC236}">
                <a16:creationId xmlns:a16="http://schemas.microsoft.com/office/drawing/2014/main" id="{0914ACE1-51A5-4384-BDE1-D12576BC72DF}"/>
              </a:ext>
            </a:extLst>
          </p:cNvPr>
          <p:cNvSpPr>
            <a:spLocks noGrp="1"/>
          </p:cNvSpPr>
          <p:nvPr>
            <p:ph type="body" sz="quarter" idx="10"/>
          </p:nvPr>
        </p:nvSpPr>
        <p:spPr/>
        <p:txBody>
          <a:bodyPr/>
          <a:lstStyle/>
          <a:p>
            <a:r>
              <a:rPr lang="en-GB"/>
              <a:t>Metering controls</a:t>
            </a:r>
            <a:endParaRPr lang="en-GB" dirty="0"/>
          </a:p>
        </p:txBody>
      </p:sp>
      <p:sp>
        <p:nvSpPr>
          <p:cNvPr id="5" name="Content Placeholder 4">
            <a:extLst>
              <a:ext uri="{FF2B5EF4-FFF2-40B4-BE49-F238E27FC236}">
                <a16:creationId xmlns:a16="http://schemas.microsoft.com/office/drawing/2014/main" id="{F43140EE-F924-42C2-8858-E46E58838EE9}"/>
              </a:ext>
            </a:extLst>
          </p:cNvPr>
          <p:cNvSpPr>
            <a:spLocks noGrp="1"/>
          </p:cNvSpPr>
          <p:nvPr>
            <p:ph idx="1"/>
          </p:nvPr>
        </p:nvSpPr>
        <p:spPr/>
        <p:txBody>
          <a:bodyPr anchor="ctr"/>
          <a:lstStyle/>
          <a:p>
            <a:r>
              <a:rPr lang="en-GB" b="1" dirty="0"/>
              <a:t>We supply metering control systems for new and existing installations.</a:t>
            </a:r>
          </a:p>
          <a:p>
            <a:endParaRPr lang="en-GB" dirty="0"/>
          </a:p>
          <a:p>
            <a:r>
              <a:rPr lang="en-GB" dirty="0"/>
              <a:t>Specialise in fiscal, custody transfer and allocation metering systems</a:t>
            </a:r>
          </a:p>
          <a:p>
            <a:pPr marL="742950" lvl="1" indent="-285750">
              <a:buFont typeface="Arial" panose="020B0604020202020204" pitchFamily="34" charset="0"/>
              <a:buChar char="•"/>
            </a:pPr>
            <a:r>
              <a:rPr lang="en-GB" dirty="0"/>
              <a:t>Import, export, injection, fuel, flare, separator, etc.</a:t>
            </a:r>
          </a:p>
          <a:p>
            <a:r>
              <a:rPr lang="en-GB" dirty="0"/>
              <a:t>Multi sector</a:t>
            </a:r>
          </a:p>
          <a:p>
            <a:pPr marL="742950" lvl="1" indent="-285750">
              <a:buFont typeface="Arial" panose="020B0604020202020204" pitchFamily="34" charset="0"/>
              <a:buChar char="•"/>
            </a:pPr>
            <a:r>
              <a:rPr lang="en-GB" dirty="0"/>
              <a:t>Upstream, midstream, downstream.</a:t>
            </a:r>
          </a:p>
          <a:p>
            <a:pPr marL="742950" lvl="1" indent="-285750">
              <a:buFont typeface="Arial" panose="020B0604020202020204" pitchFamily="34" charset="0"/>
              <a:buChar char="•"/>
            </a:pPr>
            <a:r>
              <a:rPr lang="en-GB" dirty="0"/>
              <a:t>Onshore and offshore</a:t>
            </a:r>
          </a:p>
          <a:p>
            <a:r>
              <a:rPr lang="en-GB" dirty="0"/>
              <a:t>Designed to meet international technical requirements. </a:t>
            </a:r>
          </a:p>
          <a:p>
            <a:pPr marL="742950" lvl="1" indent="-285750">
              <a:buFont typeface="Arial" panose="020B0604020202020204" pitchFamily="34" charset="0"/>
              <a:buChar char="•"/>
            </a:pPr>
            <a:r>
              <a:rPr lang="en-GB" dirty="0"/>
              <a:t>API, ISO, AGA, NORSOK, etc.</a:t>
            </a:r>
          </a:p>
          <a:p>
            <a:r>
              <a:rPr lang="en-GB" dirty="0"/>
              <a:t>Centre of Excellence for system design</a:t>
            </a:r>
          </a:p>
          <a:p>
            <a:r>
              <a:rPr lang="en-GB" dirty="0"/>
              <a:t>Asset life extension upgrades and modifications</a:t>
            </a:r>
          </a:p>
        </p:txBody>
      </p:sp>
      <p:pic>
        <p:nvPicPr>
          <p:cNvPr id="7" name="Picture Placeholder 6" descr="Calendar&#10;&#10;Description automatically generated">
            <a:extLst>
              <a:ext uri="{FF2B5EF4-FFF2-40B4-BE49-F238E27FC236}">
                <a16:creationId xmlns:a16="http://schemas.microsoft.com/office/drawing/2014/main" id="{6EC16658-5C11-445C-8EDA-2EB043FD7DD2}"/>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50303900"/>
      </p:ext>
    </p:extLst>
  </p:cSld>
  <p:clrMapOvr>
    <a:masterClrMapping/>
  </p:clrMapOvr>
</p:sld>
</file>

<file path=ppt/theme/theme1.xml><?xml version="1.0" encoding="utf-8"?>
<a:theme xmlns:a="http://schemas.openxmlformats.org/drawingml/2006/main" name="Proserv Theme - Presentation">
  <a:themeElements>
    <a:clrScheme name="Proserv Expanded Colour Set">
      <a:dk1>
        <a:srgbClr val="5B6770"/>
      </a:dk1>
      <a:lt1>
        <a:srgbClr val="FFFFFF"/>
      </a:lt1>
      <a:dk2>
        <a:srgbClr val="5B6770"/>
      </a:dk2>
      <a:lt2>
        <a:srgbClr val="FFFFFF"/>
      </a:lt2>
      <a:accent1>
        <a:srgbClr val="F2A900"/>
      </a:accent1>
      <a:accent2>
        <a:srgbClr val="5B6770"/>
      </a:accent2>
      <a:accent3>
        <a:srgbClr val="000000"/>
      </a:accent3>
      <a:accent4>
        <a:srgbClr val="840B55"/>
      </a:accent4>
      <a:accent5>
        <a:srgbClr val="00A3E0"/>
      </a:accent5>
      <a:accent6>
        <a:srgbClr val="6CC24A"/>
      </a:accent6>
      <a:hlink>
        <a:srgbClr val="5B6770"/>
      </a:hlink>
      <a:folHlink>
        <a:srgbClr val="F2A900"/>
      </a:folHlink>
    </a:clrScheme>
    <a:fontScheme name="Pros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A900"/>
        </a:solidFill>
        <a:ln w="5715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0">
          <a:scrgbClr r="0" g="0" b="0"/>
        </a:lnRef>
        <a:fillRef idx="0">
          <a:scrgbClr r="0" g="0" b="0"/>
        </a:fillRef>
        <a:effectRef idx="0">
          <a:scrgbClr r="0" g="0" b="0"/>
        </a:effectRef>
        <a:fontRef idx="minor">
          <a:schemeClr val="lt1"/>
        </a:fontRef>
      </a:style>
    </a:spDef>
    <a:lnDef>
      <a:spPr>
        <a:ln w="38100">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285750" indent="-285750">
          <a:spcBef>
            <a:spcPts val="600"/>
          </a:spcBef>
          <a:spcAft>
            <a:spcPts val="600"/>
          </a:spcAft>
          <a:buClr>
            <a:srgbClr val="F2A900"/>
          </a:buClr>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1. Proserv Controls Presentation Template.potx" id="{9DC1560B-9120-46CA-B787-2D4619FB68E4}" vid="{5F7BBFB7-5110-499B-9365-E6F93698F9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A22E7AE2F9DB4D9C0E430E20B793FC" ma:contentTypeVersion="15" ma:contentTypeDescription="Create a new document." ma:contentTypeScope="" ma:versionID="d2ecc443fe12fb755e0b7afb48183a5f">
  <xsd:schema xmlns:xsd="http://www.w3.org/2001/XMLSchema" xmlns:xs="http://www.w3.org/2001/XMLSchema" xmlns:p="http://schemas.microsoft.com/office/2006/metadata/properties" xmlns:ns2="7747c9a4-c484-4072-80c5-b8335af26eac" xmlns:ns3="6c9ca52c-2b36-41af-ae54-807b92df9372" targetNamespace="http://schemas.microsoft.com/office/2006/metadata/properties" ma:root="true" ma:fieldsID="164b5c5ce06684e051b009205a7e5ffb" ns2:_="" ns3:_="">
    <xsd:import namespace="7747c9a4-c484-4072-80c5-b8335af26eac"/>
    <xsd:import namespace="6c9ca52c-2b36-41af-ae54-807b92df937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47c9a4-c484-4072-80c5-b8335af26ea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efa0386-f7b5-4d07-92eb-bcfc2b7104fe}" ma:internalName="TaxCatchAll" ma:showField="CatchAllData" ma:web="7747c9a4-c484-4072-80c5-b8335af26ea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c9ca52c-2b36-41af-ae54-807b92df937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f1a0fc4-f43f-4d6f-8875-2ddb7667b1c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c9ca52c-2b36-41af-ae54-807b92df9372">
      <Terms xmlns="http://schemas.microsoft.com/office/infopath/2007/PartnerControls"/>
    </lcf76f155ced4ddcb4097134ff3c332f>
    <TaxCatchAll xmlns="7747c9a4-c484-4072-80c5-b8335af26eac" xsi:nil="true"/>
  </documentManagement>
</p:properties>
</file>

<file path=customXml/itemProps1.xml><?xml version="1.0" encoding="utf-8"?>
<ds:datastoreItem xmlns:ds="http://schemas.openxmlformats.org/officeDocument/2006/customXml" ds:itemID="{07DA1C7A-FE19-4577-8372-52A6AEC2D2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47c9a4-c484-4072-80c5-b8335af26eac"/>
    <ds:schemaRef ds:uri="6c9ca52c-2b36-41af-ae54-807b92df93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59AC97-4C0E-464E-89BA-0C7902D0D2D8}">
  <ds:schemaRefs>
    <ds:schemaRef ds:uri="http://schemas.microsoft.com/sharepoint/v3/contenttype/forms"/>
  </ds:schemaRefs>
</ds:datastoreItem>
</file>

<file path=customXml/itemProps3.xml><?xml version="1.0" encoding="utf-8"?>
<ds:datastoreItem xmlns:ds="http://schemas.openxmlformats.org/officeDocument/2006/customXml" ds:itemID="{44C2AFFF-F4A1-41DE-BD3D-2172B66C6AC0}">
  <ds:schemaRefs>
    <ds:schemaRef ds:uri="http://schemas.microsoft.com/office/2006/metadata/properties"/>
    <ds:schemaRef ds:uri="http://schemas.microsoft.com/office/infopath/2007/PartnerControls"/>
    <ds:schemaRef ds:uri="http://www.w3.org/XML/1998/namespace"/>
    <ds:schemaRef ds:uri="http://purl.org/dc/terms/"/>
    <ds:schemaRef ds:uri="7747c9a4-c484-4072-80c5-b8335af26eac"/>
    <ds:schemaRef ds:uri="http://purl.org/dc/elements/1.1/"/>
    <ds:schemaRef ds:uri="http://schemas.openxmlformats.org/package/2006/metadata/core-properties"/>
    <ds:schemaRef ds:uri="http://schemas.microsoft.com/office/2006/documentManagement/types"/>
    <ds:schemaRef ds:uri="6c9ca52c-2b36-41af-ae54-807b92df9372"/>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1 - Proserv Controls Presentation Template</Template>
  <TotalTime>1739</TotalTime>
  <Words>2436</Words>
  <Application>Microsoft Macintosh PowerPoint</Application>
  <PresentationFormat>Widescreen</PresentationFormat>
  <Paragraphs>409</Paragraphs>
  <Slides>27</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Apex Sans Bold</vt:lpstr>
      <vt:lpstr>Apex Sans Book</vt:lpstr>
      <vt:lpstr>Apex Sans Medium</vt:lpstr>
      <vt:lpstr>Apex Sans Medium Italic</vt:lpstr>
      <vt:lpstr>Arial</vt:lpstr>
      <vt:lpstr>Calibri</vt:lpstr>
      <vt:lpstr>Open Sans</vt:lpstr>
      <vt:lpstr>Wingdings</vt:lpstr>
      <vt:lpstr>Proserv Theme - Presentation</vt:lpstr>
      <vt:lpstr>Proserv</vt:lpstr>
      <vt:lpstr>Control technologies for critical infrastructure</vt:lpstr>
      <vt:lpstr>Proserv is a controls technology company </vt:lpstr>
      <vt:lpstr>Our mission to extend the life and improve the reliability of energy assets</vt:lpstr>
      <vt:lpstr>We offer a wide range of technology solutions</vt:lpstr>
      <vt:lpstr>Measurement Solutions</vt:lpstr>
      <vt:lpstr>Providing measurement solutions for over 30 years</vt:lpstr>
      <vt:lpstr>Historically supplied and supported solutions</vt:lpstr>
      <vt:lpstr>We are an independent solution provider</vt:lpstr>
      <vt:lpstr>We combine market leading products with our in-house software and hardware capabilities. </vt:lpstr>
      <vt:lpstr>On time to customer expectations</vt:lpstr>
      <vt:lpstr>Case studies - on time to customer expectations</vt:lpstr>
      <vt:lpstr>Case studies - on time to customer expectations</vt:lpstr>
      <vt:lpstr>Service and support help desk</vt:lpstr>
      <vt:lpstr>Obsolescence Management</vt:lpstr>
      <vt:lpstr>Driving digital disruption</vt:lpstr>
      <vt:lpstr>Product Overview</vt:lpstr>
      <vt:lpstr>The next generation of meter diagnostics</vt:lpstr>
      <vt:lpstr>Protect your system and minimise financial exposure </vt:lpstr>
      <vt:lpstr>Unlock the potential of your metering system </vt:lpstr>
      <vt:lpstr>Measurement  </vt:lpstr>
      <vt:lpstr>PowerPoint Presentation</vt:lpstr>
      <vt:lpstr>PowerPoint Presentation</vt:lpstr>
      <vt:lpstr>Providing measurement solutions for over 30 years</vt:lpstr>
      <vt:lpstr>Historically supplied and supported solutions</vt:lpstr>
      <vt:lpstr>PowerPoint Presentation</vt:lpstr>
      <vt:lpstr>Historically supplied and supported solutions</vt:lpstr>
    </vt:vector>
  </TitlesOfParts>
  <Company>Proserv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Measurement Solutions</dc:title>
  <dc:creator>Jennifer Hutchinson</dc:creator>
  <cp:lastModifiedBy>Clare Bungey</cp:lastModifiedBy>
  <cp:revision>9</cp:revision>
  <dcterms:created xsi:type="dcterms:W3CDTF">2020-08-20T15:12:29Z</dcterms:created>
  <dcterms:modified xsi:type="dcterms:W3CDTF">2025-02-12T17:44:41Z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0x01010085A22E7AE2F9DB4D9C0E430E20B793FC</vt:lpwstr>
  </property>
  <property fmtid="{D5CDD505-2E9C-101B-9397-08002B2CF9AE}" pid="3" name="MediaServiceImageTags">
    <vt:lpwstr/>
  </property>
</Properties>
</file>